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sldIdLst>
    <p:sldId id="256" r:id="rId4"/>
    <p:sldId id="259" r:id="rId5"/>
    <p:sldId id="260" r:id="rId6"/>
    <p:sldId id="261" r:id="rId7"/>
    <p:sldId id="262" r:id="rId8"/>
    <p:sldId id="257"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84" r:id="rId22"/>
    <p:sldId id="285" r:id="rId23"/>
    <p:sldId id="276" r:id="rId24"/>
    <p:sldId id="277" r:id="rId25"/>
    <p:sldId id="278" r:id="rId26"/>
    <p:sldId id="279" r:id="rId27"/>
    <p:sldId id="280" r:id="rId28"/>
    <p:sldId id="299"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514" y="-8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FA035E60-325D-4A22-882D-AAA9B431F492}" type="datetimeFigureOut">
              <a:rPr lang="ms-MY" smtClean="0"/>
              <a:pPr/>
              <a:t>15/11/2013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324053-5880-4DDC-AE9B-84353B441A70}" type="slidenum">
              <a:rPr lang="ms-MY" smtClean="0"/>
              <a:pPr/>
              <a:t>‹#›</a:t>
            </a:fld>
            <a:endParaRPr lang="ms-MY"/>
          </a:p>
        </p:txBody>
      </p:sp>
    </p:spTree>
    <p:extLst>
      <p:ext uri="{BB962C8B-B14F-4D97-AF65-F5344CB8AC3E}">
        <p14:creationId xmlns:p14="http://schemas.microsoft.com/office/powerpoint/2010/main" val="215090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FA035E60-325D-4A22-882D-AAA9B431F492}" type="datetimeFigureOut">
              <a:rPr lang="ms-MY" smtClean="0"/>
              <a:pPr/>
              <a:t>15/11/2013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324053-5880-4DDC-AE9B-84353B441A70}" type="slidenum">
              <a:rPr lang="ms-MY" smtClean="0"/>
              <a:pPr/>
              <a:t>‹#›</a:t>
            </a:fld>
            <a:endParaRPr lang="ms-MY"/>
          </a:p>
        </p:txBody>
      </p:sp>
    </p:spTree>
    <p:extLst>
      <p:ext uri="{BB962C8B-B14F-4D97-AF65-F5344CB8AC3E}">
        <p14:creationId xmlns:p14="http://schemas.microsoft.com/office/powerpoint/2010/main" val="334378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FA035E60-325D-4A22-882D-AAA9B431F492}" type="datetimeFigureOut">
              <a:rPr lang="ms-MY" smtClean="0"/>
              <a:pPr/>
              <a:t>15/11/2013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324053-5880-4DDC-AE9B-84353B441A70}" type="slidenum">
              <a:rPr lang="ms-MY" smtClean="0"/>
              <a:pPr/>
              <a:t>‹#›</a:t>
            </a:fld>
            <a:endParaRPr lang="ms-MY"/>
          </a:p>
        </p:txBody>
      </p:sp>
    </p:spTree>
    <p:extLst>
      <p:ext uri="{BB962C8B-B14F-4D97-AF65-F5344CB8AC3E}">
        <p14:creationId xmlns:p14="http://schemas.microsoft.com/office/powerpoint/2010/main" val="1637705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11/15/2013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11/15/2013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11/15/2013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FA035E60-325D-4A22-882D-AAA9B431F492}" type="datetimeFigureOut">
              <a:rPr lang="ms-MY" smtClean="0"/>
              <a:pPr/>
              <a:t>15/11/2013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324053-5880-4DDC-AE9B-84353B441A70}" type="slidenum">
              <a:rPr lang="ms-MY" smtClean="0"/>
              <a:pPr/>
              <a:t>‹#›</a:t>
            </a:fld>
            <a:endParaRPr lang="ms-MY"/>
          </a:p>
        </p:txBody>
      </p:sp>
    </p:spTree>
    <p:extLst>
      <p:ext uri="{BB962C8B-B14F-4D97-AF65-F5344CB8AC3E}">
        <p14:creationId xmlns:p14="http://schemas.microsoft.com/office/powerpoint/2010/main" val="2551623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a:defRPr/>
            </a:lvl1pPr>
          </a:lstStyle>
          <a:p>
            <a:pPr>
              <a:defRPr/>
            </a:pPr>
            <a:fld id="{E22A8D22-9792-4941-A53F-B2A620FE824F}" type="datetimeFigureOut">
              <a:rPr lang="ms-MY">
                <a:solidFill>
                  <a:prstClr val="black">
                    <a:tint val="75000"/>
                  </a:prstClr>
                </a:solidFill>
              </a:rPr>
              <a:pPr>
                <a:defRPr/>
              </a:pPr>
              <a:t>15/11/2013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A1A452-0C81-4F99-905B-2A7C366F5719}"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FC886347-3439-4EC5-95FF-7AFB8FC3F506}" type="datetimeFigureOut">
              <a:rPr lang="ms-MY">
                <a:solidFill>
                  <a:prstClr val="black">
                    <a:tint val="75000"/>
                  </a:prstClr>
                </a:solidFill>
              </a:rPr>
              <a:pPr>
                <a:defRPr/>
              </a:pPr>
              <a:t>15/11/2013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602570-0433-4D1E-BD7C-A9C1EF12D728}"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45E695-45D3-4F0C-93E0-989474374052}" type="datetimeFigureOut">
              <a:rPr lang="ms-MY">
                <a:solidFill>
                  <a:prstClr val="black">
                    <a:tint val="75000"/>
                  </a:prstClr>
                </a:solidFill>
              </a:rPr>
              <a:pPr>
                <a:defRPr/>
              </a:pPr>
              <a:t>15/11/2013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91DC53-F6A8-484A-9C2A-E407EEB6D98D}"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3"/>
          <p:cNvSpPr>
            <a:spLocks noGrp="1"/>
          </p:cNvSpPr>
          <p:nvPr>
            <p:ph type="dt" sz="half" idx="10"/>
          </p:nvPr>
        </p:nvSpPr>
        <p:spPr/>
        <p:txBody>
          <a:bodyPr/>
          <a:lstStyle>
            <a:lvl1pPr>
              <a:defRPr/>
            </a:lvl1pPr>
          </a:lstStyle>
          <a:p>
            <a:pPr>
              <a:defRPr/>
            </a:pPr>
            <a:fld id="{20CE0E7F-CE8B-4269-8399-5BED3213DE03}" type="datetimeFigureOut">
              <a:rPr lang="ms-MY">
                <a:solidFill>
                  <a:prstClr val="black">
                    <a:tint val="75000"/>
                  </a:prstClr>
                </a:solidFill>
              </a:rPr>
              <a:pPr>
                <a:defRPr/>
              </a:pPr>
              <a:t>15/11/2013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E9BC65-3C44-4445-8053-2EA5C5976816}"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3"/>
          <p:cNvSpPr>
            <a:spLocks noGrp="1"/>
          </p:cNvSpPr>
          <p:nvPr>
            <p:ph type="dt" sz="half" idx="10"/>
          </p:nvPr>
        </p:nvSpPr>
        <p:spPr/>
        <p:txBody>
          <a:bodyPr/>
          <a:lstStyle>
            <a:lvl1pPr>
              <a:defRPr/>
            </a:lvl1pPr>
          </a:lstStyle>
          <a:p>
            <a:pPr>
              <a:defRPr/>
            </a:pPr>
            <a:fld id="{9AA1E739-118C-4F64-B649-B3C00BE7DD9F}" type="datetimeFigureOut">
              <a:rPr lang="ms-MY">
                <a:solidFill>
                  <a:prstClr val="black">
                    <a:tint val="75000"/>
                  </a:prstClr>
                </a:solidFill>
              </a:rPr>
              <a:pPr>
                <a:defRPr/>
              </a:pPr>
              <a:t>15/11/2013</a:t>
            </a:fld>
            <a:endParaRPr lang="ms-MY">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8D3741E-FE0A-4792-B848-D4A92092FF9E}"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3"/>
          <p:cNvSpPr>
            <a:spLocks noGrp="1"/>
          </p:cNvSpPr>
          <p:nvPr>
            <p:ph type="dt" sz="half" idx="10"/>
          </p:nvPr>
        </p:nvSpPr>
        <p:spPr/>
        <p:txBody>
          <a:bodyPr/>
          <a:lstStyle>
            <a:lvl1pPr>
              <a:defRPr/>
            </a:lvl1pPr>
          </a:lstStyle>
          <a:p>
            <a:pPr>
              <a:defRPr/>
            </a:pPr>
            <a:fld id="{85770794-4469-4A5B-8BAE-24E65698C97B}" type="datetimeFigureOut">
              <a:rPr lang="ms-MY">
                <a:solidFill>
                  <a:prstClr val="black">
                    <a:tint val="75000"/>
                  </a:prstClr>
                </a:solidFill>
              </a:rPr>
              <a:pPr>
                <a:defRPr/>
              </a:pPr>
              <a:t>15/11/2013</a:t>
            </a:fld>
            <a:endParaRPr lang="ms-MY">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E7C5A54-E33E-4D90-9E38-71C582B5BB54}"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692563-C2C6-4224-ABE8-74DB7E4552F9}" type="datetimeFigureOut">
              <a:rPr lang="ms-MY">
                <a:solidFill>
                  <a:prstClr val="black">
                    <a:tint val="75000"/>
                  </a:prstClr>
                </a:solidFill>
              </a:rPr>
              <a:pPr>
                <a:defRPr/>
              </a:pPr>
              <a:t>15/11/2013</a:t>
            </a:fld>
            <a:endParaRPr lang="ms-MY">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25E6A0B-C368-4FB7-BE24-1DC665735D31}"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35E60-325D-4A22-882D-AAA9B431F492}" type="datetimeFigureOut">
              <a:rPr lang="ms-MY" smtClean="0"/>
              <a:pPr/>
              <a:t>15/11/2013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A324053-5880-4DDC-AE9B-84353B441A70}" type="slidenum">
              <a:rPr lang="ms-MY" smtClean="0"/>
              <a:pPr/>
              <a:t>‹#›</a:t>
            </a:fld>
            <a:endParaRPr lang="ms-MY"/>
          </a:p>
        </p:txBody>
      </p:sp>
    </p:spTree>
    <p:extLst>
      <p:ext uri="{BB962C8B-B14F-4D97-AF65-F5344CB8AC3E}">
        <p14:creationId xmlns:p14="http://schemas.microsoft.com/office/powerpoint/2010/main" val="2790590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D58CD0-599F-45B1-8FD6-A9C24D837600}" type="datetimeFigureOut">
              <a:rPr lang="ms-MY">
                <a:solidFill>
                  <a:prstClr val="black">
                    <a:tint val="75000"/>
                  </a:prstClr>
                </a:solidFill>
              </a:rPr>
              <a:pPr>
                <a:defRPr/>
              </a:pPr>
              <a:t>15/11/2013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134BE4-700B-47E5-8DD4-9A6589296192}"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63ED19-A9B0-40FD-8D8F-28348296F346}" type="datetimeFigureOut">
              <a:rPr lang="ms-MY">
                <a:solidFill>
                  <a:prstClr val="black">
                    <a:tint val="75000"/>
                  </a:prstClr>
                </a:solidFill>
              </a:rPr>
              <a:pPr>
                <a:defRPr/>
              </a:pPr>
              <a:t>15/11/2013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1BE33E-18DC-4318-B02E-31E24DAC0A93}"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F0359239-C0CB-44F1-86FC-F636DB3163CE}" type="datetimeFigureOut">
              <a:rPr lang="ms-MY">
                <a:solidFill>
                  <a:prstClr val="black">
                    <a:tint val="75000"/>
                  </a:prstClr>
                </a:solidFill>
              </a:rPr>
              <a:pPr>
                <a:defRPr/>
              </a:pPr>
              <a:t>15/11/2013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40A3DA-5B26-44CE-A179-3C06FB3C45F8}"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4DAC973F-F682-45B3-9F7A-7C8CD0FC9074}" type="datetimeFigureOut">
              <a:rPr lang="ms-MY">
                <a:solidFill>
                  <a:prstClr val="black">
                    <a:tint val="75000"/>
                  </a:prstClr>
                </a:solidFill>
              </a:rPr>
              <a:pPr>
                <a:defRPr/>
              </a:pPr>
              <a:t>15/11/2013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2E997B-FD58-4E99-B878-02AA03883D5A}"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FA035E60-325D-4A22-882D-AAA9B431F492}" type="datetimeFigureOut">
              <a:rPr lang="ms-MY" smtClean="0"/>
              <a:pPr/>
              <a:t>15/11/2013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A324053-5880-4DDC-AE9B-84353B441A70}" type="slidenum">
              <a:rPr lang="ms-MY" smtClean="0"/>
              <a:pPr/>
              <a:t>‹#›</a:t>
            </a:fld>
            <a:endParaRPr lang="ms-MY"/>
          </a:p>
        </p:txBody>
      </p:sp>
    </p:spTree>
    <p:extLst>
      <p:ext uri="{BB962C8B-B14F-4D97-AF65-F5344CB8AC3E}">
        <p14:creationId xmlns:p14="http://schemas.microsoft.com/office/powerpoint/2010/main" val="323446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FA035E60-325D-4A22-882D-AAA9B431F492}" type="datetimeFigureOut">
              <a:rPr lang="ms-MY" smtClean="0"/>
              <a:pPr/>
              <a:t>15/11/2013</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2A324053-5880-4DDC-AE9B-84353B441A70}" type="slidenum">
              <a:rPr lang="ms-MY" smtClean="0"/>
              <a:pPr/>
              <a:t>‹#›</a:t>
            </a:fld>
            <a:endParaRPr lang="ms-MY"/>
          </a:p>
        </p:txBody>
      </p:sp>
    </p:spTree>
    <p:extLst>
      <p:ext uri="{BB962C8B-B14F-4D97-AF65-F5344CB8AC3E}">
        <p14:creationId xmlns:p14="http://schemas.microsoft.com/office/powerpoint/2010/main" val="116065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FA035E60-325D-4A22-882D-AAA9B431F492}" type="datetimeFigureOut">
              <a:rPr lang="ms-MY" smtClean="0"/>
              <a:pPr/>
              <a:t>15/11/2013</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2A324053-5880-4DDC-AE9B-84353B441A70}" type="slidenum">
              <a:rPr lang="ms-MY" smtClean="0"/>
              <a:pPr/>
              <a:t>‹#›</a:t>
            </a:fld>
            <a:endParaRPr lang="ms-MY"/>
          </a:p>
        </p:txBody>
      </p:sp>
    </p:spTree>
    <p:extLst>
      <p:ext uri="{BB962C8B-B14F-4D97-AF65-F5344CB8AC3E}">
        <p14:creationId xmlns:p14="http://schemas.microsoft.com/office/powerpoint/2010/main" val="94749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35E60-325D-4A22-882D-AAA9B431F492}" type="datetimeFigureOut">
              <a:rPr lang="ms-MY" smtClean="0"/>
              <a:pPr/>
              <a:t>15/11/2013</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2A324053-5880-4DDC-AE9B-84353B441A70}" type="slidenum">
              <a:rPr lang="ms-MY" smtClean="0"/>
              <a:pPr/>
              <a:t>‹#›</a:t>
            </a:fld>
            <a:endParaRPr lang="ms-MY"/>
          </a:p>
        </p:txBody>
      </p:sp>
    </p:spTree>
    <p:extLst>
      <p:ext uri="{BB962C8B-B14F-4D97-AF65-F5344CB8AC3E}">
        <p14:creationId xmlns:p14="http://schemas.microsoft.com/office/powerpoint/2010/main" val="182739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35E60-325D-4A22-882D-AAA9B431F492}" type="datetimeFigureOut">
              <a:rPr lang="ms-MY" smtClean="0"/>
              <a:pPr/>
              <a:t>15/11/2013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A324053-5880-4DDC-AE9B-84353B441A70}" type="slidenum">
              <a:rPr lang="ms-MY" smtClean="0"/>
              <a:pPr/>
              <a:t>‹#›</a:t>
            </a:fld>
            <a:endParaRPr lang="ms-MY"/>
          </a:p>
        </p:txBody>
      </p:sp>
    </p:spTree>
    <p:extLst>
      <p:ext uri="{BB962C8B-B14F-4D97-AF65-F5344CB8AC3E}">
        <p14:creationId xmlns:p14="http://schemas.microsoft.com/office/powerpoint/2010/main" val="295862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35E60-325D-4A22-882D-AAA9B431F492}" type="datetimeFigureOut">
              <a:rPr lang="ms-MY" smtClean="0"/>
              <a:pPr/>
              <a:t>15/11/2013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A324053-5880-4DDC-AE9B-84353B441A70}" type="slidenum">
              <a:rPr lang="ms-MY" smtClean="0"/>
              <a:pPr/>
              <a:t>‹#›</a:t>
            </a:fld>
            <a:endParaRPr lang="ms-MY"/>
          </a:p>
        </p:txBody>
      </p:sp>
    </p:spTree>
    <p:extLst>
      <p:ext uri="{BB962C8B-B14F-4D97-AF65-F5344CB8AC3E}">
        <p14:creationId xmlns:p14="http://schemas.microsoft.com/office/powerpoint/2010/main" val="129511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35E60-325D-4A22-882D-AAA9B431F492}" type="datetimeFigureOut">
              <a:rPr lang="ms-MY" smtClean="0"/>
              <a:pPr/>
              <a:t>15/11/2013</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24053-5880-4DDC-AE9B-84353B441A70}" type="slidenum">
              <a:rPr lang="ms-MY" smtClean="0"/>
              <a:pPr/>
              <a:t>‹#›</a:t>
            </a:fld>
            <a:endParaRPr lang="ms-MY"/>
          </a:p>
        </p:txBody>
      </p:sp>
    </p:spTree>
    <p:extLst>
      <p:ext uri="{BB962C8B-B14F-4D97-AF65-F5344CB8AC3E}">
        <p14:creationId xmlns:p14="http://schemas.microsoft.com/office/powerpoint/2010/main" val="3473194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11/15/2013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B91659-C029-4189-8991-236DBC68D7FF}" type="datetimeFigureOut">
              <a:rPr lang="ms-MY">
                <a:solidFill>
                  <a:prstClr val="black">
                    <a:tint val="75000"/>
                  </a:prstClr>
                </a:solidFill>
              </a:rPr>
              <a:pPr>
                <a:defRPr/>
              </a:pPr>
              <a:t>15/11/2013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8E01BC2-F0E8-4851-96CA-6B95A40D09E6}" type="slidenum">
              <a:rPr lang="ms-MY">
                <a:solidFill>
                  <a:prstClr val="black">
                    <a:tint val="75000"/>
                  </a:prstClr>
                </a:solidFill>
              </a:rPr>
              <a:pPr>
                <a:defRPr/>
              </a:p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199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5720" y="136249"/>
            <a:ext cx="857256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Apakah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Erti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Berpegang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Agama Allah?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grpSp>
        <p:nvGrpSpPr>
          <p:cNvPr id="4" name="Group 3"/>
          <p:cNvGrpSpPr/>
          <p:nvPr/>
        </p:nvGrpSpPr>
        <p:grpSpPr>
          <a:xfrm>
            <a:off x="285720" y="1876174"/>
            <a:ext cx="8358246" cy="1143008"/>
            <a:chOff x="285720" y="1785926"/>
            <a:chExt cx="8358246" cy="1143008"/>
          </a:xfrm>
        </p:grpSpPr>
        <p:sp>
          <p:nvSpPr>
            <p:cNvPr id="5" name="AutoShape 8"/>
            <p:cNvSpPr>
              <a:spLocks noChangeArrowheads="1"/>
            </p:cNvSpPr>
            <p:nvPr/>
          </p:nvSpPr>
          <p:spPr bwMode="auto">
            <a:xfrm>
              <a:off x="571472" y="1857364"/>
              <a:ext cx="8072494" cy="1071570"/>
            </a:xfrm>
            <a:prstGeom prst="roundRect">
              <a:avLst>
                <a:gd name="adj" fmla="val 16667"/>
              </a:avLst>
            </a:prstGeom>
            <a:solidFill>
              <a:srgbClr val="00B0F0"/>
            </a:solidFill>
            <a:ln w="38100">
              <a:solidFill>
                <a:schemeClr val="bg1"/>
              </a:solidFill>
              <a:round/>
              <a:headEnd/>
              <a:tailEnd/>
            </a:ln>
            <a:effectLst>
              <a:glow rad="101600">
                <a:schemeClr val="bg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Meyakini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mengamalkan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ajaran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terkandung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 Quran .</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32-Point Star 5"/>
            <p:cNvSpPr/>
            <p:nvPr/>
          </p:nvSpPr>
          <p:spPr>
            <a:xfrm>
              <a:off x="285720" y="1785926"/>
              <a:ext cx="642942" cy="428628"/>
            </a:xfrm>
            <a:prstGeom prst="star32">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grpSp>
        <p:nvGrpSpPr>
          <p:cNvPr id="7" name="Group 6"/>
          <p:cNvGrpSpPr/>
          <p:nvPr/>
        </p:nvGrpSpPr>
        <p:grpSpPr>
          <a:xfrm>
            <a:off x="323528" y="3159208"/>
            <a:ext cx="8358246" cy="1143008"/>
            <a:chOff x="357158" y="3143248"/>
            <a:chExt cx="8358246" cy="1143008"/>
          </a:xfrm>
        </p:grpSpPr>
        <p:sp>
          <p:nvSpPr>
            <p:cNvPr id="8" name="AutoShape 8"/>
            <p:cNvSpPr>
              <a:spLocks noChangeArrowheads="1"/>
            </p:cNvSpPr>
            <p:nvPr/>
          </p:nvSpPr>
          <p:spPr bwMode="auto">
            <a:xfrm>
              <a:off x="642910" y="3214686"/>
              <a:ext cx="8072494" cy="1071570"/>
            </a:xfrm>
            <a:prstGeom prst="roundRect">
              <a:avLst>
                <a:gd name="adj" fmla="val 16667"/>
              </a:avLst>
            </a:prstGeom>
            <a:solidFill>
              <a:srgbClr val="0000FF"/>
            </a:solidFill>
            <a:ln w="38100">
              <a:solidFill>
                <a:schemeClr val="bg1"/>
              </a:solidFill>
              <a:round/>
              <a:headEnd/>
              <a:tailEnd/>
            </a:ln>
            <a:effectLst>
              <a:glow rad="101600">
                <a:schemeClr val="bg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Benar-benar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percaya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beramal</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tuntutan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32-Point Star 8"/>
            <p:cNvSpPr/>
            <p:nvPr/>
          </p:nvSpPr>
          <p:spPr>
            <a:xfrm>
              <a:off x="357158" y="3143248"/>
              <a:ext cx="642942" cy="428628"/>
            </a:xfrm>
            <a:prstGeom prst="star32">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grpSp>
        <p:nvGrpSpPr>
          <p:cNvPr id="10" name="Group 9"/>
          <p:cNvGrpSpPr/>
          <p:nvPr/>
        </p:nvGrpSpPr>
        <p:grpSpPr>
          <a:xfrm>
            <a:off x="357158" y="4662256"/>
            <a:ext cx="8358246" cy="1143008"/>
            <a:chOff x="357158" y="4572008"/>
            <a:chExt cx="8358246" cy="1143008"/>
          </a:xfrm>
        </p:grpSpPr>
        <p:sp>
          <p:nvSpPr>
            <p:cNvPr id="11" name="AutoShape 8"/>
            <p:cNvSpPr>
              <a:spLocks noChangeArrowheads="1"/>
            </p:cNvSpPr>
            <p:nvPr/>
          </p:nvSpPr>
          <p:spPr bwMode="auto">
            <a:xfrm>
              <a:off x="642910" y="4643446"/>
              <a:ext cx="8072494" cy="1071570"/>
            </a:xfrm>
            <a:prstGeom prst="roundRect">
              <a:avLst>
                <a:gd name="adj" fmla="val 16667"/>
              </a:avLst>
            </a:prstGeom>
            <a:solidFill>
              <a:srgbClr val="00B0F0"/>
            </a:solidFill>
            <a:ln w="38100">
              <a:solidFill>
                <a:schemeClr val="bg1"/>
              </a:solidFill>
              <a:round/>
              <a:headEnd/>
              <a:tailEnd/>
            </a:ln>
            <a:effectLst>
              <a:glow rad="101600">
                <a:schemeClr val="bg1">
                  <a:alpha val="60000"/>
                </a:schemeClr>
              </a:glow>
              <a:prstShdw prst="shdw17" dist="17961" dir="2700000">
                <a:schemeClr val="bg1">
                  <a:gamma/>
                  <a:shade val="60000"/>
                  <a:invGamma/>
                </a:schemeClr>
              </a:prstShdw>
            </a:effectLst>
          </p:spPr>
          <p:txBody>
            <a:bodyPr wrap="none"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tenaga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menyumbang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kesatuan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perpaduan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2" name="32-Point Star 11"/>
            <p:cNvSpPr/>
            <p:nvPr/>
          </p:nvSpPr>
          <p:spPr>
            <a:xfrm>
              <a:off x="357158" y="4572008"/>
              <a:ext cx="642942" cy="428628"/>
            </a:xfrm>
            <a:prstGeom prst="star32">
              <a:avLst/>
            </a:prstGeom>
            <a:solidFill>
              <a:srgbClr val="FFFF00"/>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par>
                                <p:cTn id="8" presetID="8" presetClass="entr" presetSubtype="3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out)">
                                      <p:cBhvr>
                                        <p:cTn id="10" dur="2000"/>
                                        <p:tgtEl>
                                          <p:spTgt spid="10"/>
                                        </p:tgtEl>
                                      </p:cBhvr>
                                    </p:animEffect>
                                  </p:childTnLst>
                                </p:cTn>
                              </p:par>
                              <p:par>
                                <p:cTn id="11" presetID="8"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4282" y="162631"/>
            <a:ext cx="8501122"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Asas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pembinaan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jemaah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sebagaimana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disebut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Abdullah bin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57158" y="1364935"/>
            <a:ext cx="8429684" cy="2308324"/>
          </a:xfrm>
          <a:prstGeom prst="rect">
            <a:avLst/>
          </a:prstGeom>
          <a:solidFill>
            <a:srgbClr val="00B0F0">
              <a:alpha val="52000"/>
            </a:srgb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عَلَيْكُمْ بِالْجَمَاعَةِ، فَإِنَّهَا حَبْلُ اللهِ الَّذِيْ أَمَرَ بِهِ وَإِنَّ مَا تَكْرَهُوْنَ فِيْ الْجَمَاعَةِ وَالطَّاعَةِ، خَيْرٌ مِمَّا تُحِبُّوْنَ فِيْ الْفُرْقَةِ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Rectangle 1"/>
          <p:cNvSpPr>
            <a:spLocks noChangeArrowheads="1"/>
          </p:cNvSpPr>
          <p:nvPr/>
        </p:nvSpPr>
        <p:spPr bwMode="auto">
          <a:xfrm>
            <a:off x="357158" y="3847688"/>
            <a:ext cx="8429684" cy="2677656"/>
          </a:xfrm>
          <a:prstGeom prst="rect">
            <a:avLst/>
          </a:prstGeom>
          <a:solidFill>
            <a:srgbClr val="00B0F0">
              <a:alpha val="31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Semua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Hendaklah</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Bersatu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Padu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Kerana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Sesungguhnya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Perpaduan</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Itu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Adalah</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Tali</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Allah Yang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Diperintah</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Olehnya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Dan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Jika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Sikap</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Keberatan</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Untuk</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Bersatu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Padu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Dan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Kesukaran</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Mematuhi</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Arahan</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Ini</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Sebenarnya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Adalah</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Lebih</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Baik</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Daripada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Sikap</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Yang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Lebih</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Suka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Berpecah</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Belah</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Itu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t>
            </a:r>
            <a:endPar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Left)">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43992"/>
            <a:ext cx="9144000"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mementingkan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beriltizam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perpaduan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urusan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143240" y="2430008"/>
            <a:ext cx="5715040" cy="998992"/>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Menjamin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keunggulan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syiar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24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Down Arrow 4"/>
          <p:cNvSpPr/>
          <p:nvPr/>
        </p:nvSpPr>
        <p:spPr>
          <a:xfrm rot="932141">
            <a:off x="2304155" y="1739498"/>
            <a:ext cx="1727378" cy="1045218"/>
          </a:xfrm>
          <a:prstGeom prst="curved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214282" y="1547035"/>
            <a:ext cx="3143272" cy="945861"/>
          </a:xfrm>
          <a:prstGeom prst="round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a:solidFill>
                    <a:schemeClr val="tx1"/>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Konsep</a:t>
            </a:r>
            <a:r>
              <a:rPr lang="en-US" sz="2400" b="1" dirty="0" smtClean="0">
                <a:ln>
                  <a:solidFill>
                    <a:schemeClr val="tx1"/>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400" b="1" dirty="0" err="1" smtClean="0">
                <a:ln>
                  <a:solidFill>
                    <a:schemeClr val="tx1"/>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berjemaah</a:t>
            </a:r>
            <a:endParaRPr lang="en-US" sz="2400" b="1" dirty="0">
              <a:ln>
                <a:solidFill>
                  <a:schemeClr val="tx1"/>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7" name="Rounded Rectangle 6"/>
          <p:cNvSpPr/>
          <p:nvPr/>
        </p:nvSpPr>
        <p:spPr>
          <a:xfrm>
            <a:off x="3131840" y="4365104"/>
            <a:ext cx="5715040" cy="792088"/>
          </a:xfrm>
          <a:prstGeom prst="roundRect">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Mempertahankan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maruah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24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Down Arrow 7"/>
          <p:cNvSpPr/>
          <p:nvPr/>
        </p:nvSpPr>
        <p:spPr>
          <a:xfrm rot="932141">
            <a:off x="2688565" y="3565668"/>
            <a:ext cx="1138455" cy="864542"/>
          </a:xfrm>
          <a:prstGeom prst="curved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179512" y="3717033"/>
            <a:ext cx="3143272" cy="724070"/>
          </a:xfrm>
          <a:prstGeom prst="roundRect">
            <a:avLst/>
          </a:prstGeom>
          <a:solidFill>
            <a:srgbClr val="990099"/>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Perpaduan</a:t>
            </a:r>
            <a:endParaRPr lang="en-US" sz="2400" b="1" dirty="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10" name="Rounded Rectangle 9"/>
          <p:cNvSpPr/>
          <p:nvPr/>
        </p:nvSpPr>
        <p:spPr>
          <a:xfrm>
            <a:off x="3131840" y="5229200"/>
            <a:ext cx="5715040" cy="1224136"/>
          </a:xfrm>
          <a:prstGeom prst="roundRect">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Menghadapi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usaha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pihak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musuh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cuba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menggugat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kedaulatan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24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2000"/>
                                        <p:tgtEl>
                                          <p:spTgt spid="4"/>
                                        </p:tgtEl>
                                      </p:cBhvr>
                                    </p:animEffect>
                                  </p:childTnLst>
                                </p:cTn>
                              </p:par>
                              <p:par>
                                <p:cTn id="8" presetID="2" presetClass="entr" presetSubtype="2"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2000" fill="hold"/>
                                        <p:tgtEl>
                                          <p:spTgt spid="4"/>
                                        </p:tgtEl>
                                        <p:attrNameLst>
                                          <p:attrName>ppt_x</p:attrName>
                                        </p:attrNameLst>
                                      </p:cBhvr>
                                      <p:tavLst>
                                        <p:tav tm="0">
                                          <p:val>
                                            <p:strVal val="1+#ppt_w/2"/>
                                          </p:val>
                                        </p:tav>
                                        <p:tav tm="100000">
                                          <p:val>
                                            <p:strVal val="#ppt_x"/>
                                          </p:val>
                                        </p:tav>
                                      </p:tavLst>
                                    </p:anim>
                                    <p:anim calcmode="lin" valueType="num">
                                      <p:cBhvr additive="base">
                                        <p:cTn id="11" dur="2000" fill="hold"/>
                                        <p:tgtEl>
                                          <p:spTgt spid="4"/>
                                        </p:tgtEl>
                                        <p:attrNameLst>
                                          <p:attrName>ppt_y</p:attrName>
                                        </p:attrNameLst>
                                      </p:cBhvr>
                                      <p:tavLst>
                                        <p:tav tm="0">
                                          <p:val>
                                            <p:strVal val="#ppt_y"/>
                                          </p:val>
                                        </p:tav>
                                        <p:tav tm="100000">
                                          <p:val>
                                            <p:strVal val="#ppt_y"/>
                                          </p:val>
                                        </p:tav>
                                      </p:tavLst>
                                    </p:anim>
                                  </p:childTnLst>
                                </p:cTn>
                              </p:par>
                              <p:par>
                                <p:cTn id="12" presetID="16" presetClass="entr" presetSubtype="2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Horizontal)">
                                      <p:cBhvr>
                                        <p:cTn id="14" dur="2000"/>
                                        <p:tgtEl>
                                          <p:spTgt spid="6"/>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Horizontal)">
                                      <p:cBhvr>
                                        <p:cTn id="20" dur="2000"/>
                                        <p:tgtEl>
                                          <p:spTgt spid="9"/>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Horizontal)">
                                      <p:cBhvr>
                                        <p:cTn id="23" dur="2000"/>
                                        <p:tgtEl>
                                          <p:spTgt spid="7"/>
                                        </p:tgtEl>
                                      </p:cBhvr>
                                    </p:animEffect>
                                  </p:childTnLst>
                                </p:cTn>
                              </p:par>
                              <p:par>
                                <p:cTn id="24" presetID="2" presetClass="entr" presetSubtype="2" fill="hold" grpId="1"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000" fill="hold"/>
                                        <p:tgtEl>
                                          <p:spTgt spid="7"/>
                                        </p:tgtEl>
                                        <p:attrNameLst>
                                          <p:attrName>ppt_x</p:attrName>
                                        </p:attrNameLst>
                                      </p:cBhvr>
                                      <p:tavLst>
                                        <p:tav tm="0">
                                          <p:val>
                                            <p:strVal val="1+#ppt_w/2"/>
                                          </p:val>
                                        </p:tav>
                                        <p:tav tm="100000">
                                          <p:val>
                                            <p:strVal val="#ppt_x"/>
                                          </p:val>
                                        </p:tav>
                                      </p:tavLst>
                                    </p:anim>
                                    <p:anim calcmode="lin" valueType="num">
                                      <p:cBhvr additive="base">
                                        <p:cTn id="27" dur="2000" fill="hold"/>
                                        <p:tgtEl>
                                          <p:spTgt spid="7"/>
                                        </p:tgtEl>
                                        <p:attrNameLst>
                                          <p:attrName>ppt_y</p:attrName>
                                        </p:attrNameLst>
                                      </p:cBhvr>
                                      <p:tavLst>
                                        <p:tav tm="0">
                                          <p:val>
                                            <p:strVal val="#ppt_y"/>
                                          </p:val>
                                        </p:tav>
                                        <p:tav tm="100000">
                                          <p:val>
                                            <p:strVal val="#ppt_y"/>
                                          </p:val>
                                        </p:tav>
                                      </p:tavLst>
                                    </p:anim>
                                  </p:childTnLst>
                                </p:cTn>
                              </p:par>
                              <p:par>
                                <p:cTn id="28" presetID="21"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4)">
                                      <p:cBhvr>
                                        <p:cTn id="30" dur="2000"/>
                                        <p:tgtEl>
                                          <p:spTgt spid="8"/>
                                        </p:tgtEl>
                                      </p:cBhvr>
                                    </p:animEffect>
                                  </p:childTnLst>
                                </p:cTn>
                              </p:par>
                              <p:par>
                                <p:cTn id="31" presetID="16" presetClass="entr" presetSubtype="2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Horizontal)">
                                      <p:cBhvr>
                                        <p:cTn id="33" dur="2000"/>
                                        <p:tgtEl>
                                          <p:spTgt spid="10"/>
                                        </p:tgtEl>
                                      </p:cBhvr>
                                    </p:animEffect>
                                  </p:childTnLst>
                                </p:cTn>
                              </p:par>
                              <p:par>
                                <p:cTn id="34" presetID="2" presetClass="entr" presetSubtype="2" fill="hold" grpId="1"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2000" fill="hold"/>
                                        <p:tgtEl>
                                          <p:spTgt spid="10"/>
                                        </p:tgtEl>
                                        <p:attrNameLst>
                                          <p:attrName>ppt_x</p:attrName>
                                        </p:attrNameLst>
                                      </p:cBhvr>
                                      <p:tavLst>
                                        <p:tav tm="0">
                                          <p:val>
                                            <p:strVal val="1+#ppt_w/2"/>
                                          </p:val>
                                        </p:tav>
                                        <p:tav tm="100000">
                                          <p:val>
                                            <p:strVal val="#ppt_x"/>
                                          </p:val>
                                        </p:tav>
                                      </p:tavLst>
                                    </p:anim>
                                    <p:anim calcmode="lin" valueType="num">
                                      <p:cBhvr additive="base">
                                        <p:cTn id="37"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7" grpId="1" animBg="1"/>
      <p:bldP spid="8" grpId="0" animBg="1"/>
      <p:bldP spid="9" grpId="0"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41200" y="116632"/>
            <a:ext cx="7963248"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Tuntutan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Gabungan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NGO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Asasi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Malaysia (COMANGO)</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571472" y="1786496"/>
            <a:ext cx="8143932" cy="92242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Menuntut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kebebasan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murtad</a:t>
            </a:r>
            <a:endParaRPr lang="en-US" sz="24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03962" y="2852936"/>
            <a:ext cx="8072494" cy="108012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Mengiktiraf</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pengamalan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sejenis</a:t>
            </a:r>
            <a:endParaRPr lang="en-US" sz="24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539552" y="4149080"/>
            <a:ext cx="8143932" cy="92242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Menghapuskan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undang-undang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jenayah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syariah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Islamiyyah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611560" y="5301208"/>
            <a:ext cx="8072494" cy="108012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Menghalalkan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Syiah</a:t>
            </a:r>
            <a:endParaRPr lang="en-US" sz="24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Flowchart: Connector 7"/>
          <p:cNvSpPr/>
          <p:nvPr/>
        </p:nvSpPr>
        <p:spPr>
          <a:xfrm>
            <a:off x="323528" y="1772816"/>
            <a:ext cx="504056" cy="864096"/>
          </a:xfrm>
          <a:prstGeom prst="flowChartConnector">
            <a:avLst/>
          </a:prstGeom>
          <a:solidFill>
            <a:srgbClr val="00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1</a:t>
            </a:r>
            <a:endParaRPr lang="en-US" sz="2800" dirty="0"/>
          </a:p>
        </p:txBody>
      </p:sp>
      <p:sp>
        <p:nvSpPr>
          <p:cNvPr id="9" name="Flowchart: Connector 8"/>
          <p:cNvSpPr/>
          <p:nvPr/>
        </p:nvSpPr>
        <p:spPr>
          <a:xfrm>
            <a:off x="323528" y="5445224"/>
            <a:ext cx="504056" cy="864096"/>
          </a:xfrm>
          <a:prstGeom prst="flowChartConnector">
            <a:avLst/>
          </a:prstGeom>
          <a:solidFill>
            <a:srgbClr val="00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4</a:t>
            </a:r>
            <a:endParaRPr lang="en-US" sz="2800" dirty="0"/>
          </a:p>
        </p:txBody>
      </p:sp>
      <p:sp>
        <p:nvSpPr>
          <p:cNvPr id="10" name="Flowchart: Connector 9"/>
          <p:cNvSpPr/>
          <p:nvPr/>
        </p:nvSpPr>
        <p:spPr>
          <a:xfrm>
            <a:off x="323528" y="4149080"/>
            <a:ext cx="504056" cy="864096"/>
          </a:xfrm>
          <a:prstGeom prst="flowChartConnector">
            <a:avLst/>
          </a:prstGeom>
          <a:solidFill>
            <a:srgbClr val="00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2800" dirty="0"/>
          </a:p>
        </p:txBody>
      </p:sp>
      <p:sp>
        <p:nvSpPr>
          <p:cNvPr id="11" name="Flowchart: Connector 10"/>
          <p:cNvSpPr/>
          <p:nvPr/>
        </p:nvSpPr>
        <p:spPr>
          <a:xfrm>
            <a:off x="323528" y="2924944"/>
            <a:ext cx="504056" cy="864096"/>
          </a:xfrm>
          <a:prstGeom prst="flowChartConnector">
            <a:avLst/>
          </a:prstGeom>
          <a:solidFill>
            <a:srgbClr val="00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2</a:t>
            </a:r>
            <a:endParaRPr lang="en-US" sz="2800" dirty="0"/>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2000"/>
                                        <p:tgtEl>
                                          <p:spTgt spid="5"/>
                                        </p:tgtEl>
                                      </p:cBhvr>
                                    </p:animEffect>
                                  </p:childTnLst>
                                </p:cTn>
                              </p:par>
                              <p:par>
                                <p:cTn id="8" presetID="2" presetClass="entr" presetSubtype="2"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26"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Horizontal)">
                                      <p:cBhvr>
                                        <p:cTn id="14" dur="2000"/>
                                        <p:tgtEl>
                                          <p:spTgt spid="4"/>
                                        </p:tgtEl>
                                      </p:cBhvr>
                                    </p:animEffect>
                                  </p:childTnLst>
                                </p:cTn>
                              </p:par>
                              <p:par>
                                <p:cTn id="15" presetID="2" presetClass="entr" presetSubtype="2" fill="hold" grpId="1"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1+#ppt_w/2"/>
                                          </p:val>
                                        </p:tav>
                                        <p:tav tm="100000">
                                          <p:val>
                                            <p:strVal val="#ppt_x"/>
                                          </p:val>
                                        </p:tav>
                                      </p:tavLst>
                                    </p:anim>
                                    <p:anim calcmode="lin" valueType="num">
                                      <p:cBhvr additive="base">
                                        <p:cTn id="18" dur="2000" fill="hold"/>
                                        <p:tgtEl>
                                          <p:spTgt spid="4"/>
                                        </p:tgtEl>
                                        <p:attrNameLst>
                                          <p:attrName>ppt_y</p:attrName>
                                        </p:attrNameLst>
                                      </p:cBhvr>
                                      <p:tavLst>
                                        <p:tav tm="0">
                                          <p:val>
                                            <p:strVal val="#ppt_y"/>
                                          </p:val>
                                        </p:tav>
                                        <p:tav tm="100000">
                                          <p:val>
                                            <p:strVal val="#ppt_y"/>
                                          </p:val>
                                        </p:tav>
                                      </p:tavLst>
                                    </p:anim>
                                  </p:childTnLst>
                                </p:cTn>
                              </p:par>
                              <p:par>
                                <p:cTn id="19" presetID="16" presetClass="entr" presetSubtype="2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Horizontal)">
                                      <p:cBhvr>
                                        <p:cTn id="21" dur="2000"/>
                                        <p:tgtEl>
                                          <p:spTgt spid="6"/>
                                        </p:tgtEl>
                                      </p:cBhvr>
                                    </p:animEffect>
                                  </p:childTnLst>
                                </p:cTn>
                              </p:par>
                              <p:par>
                                <p:cTn id="22" presetID="2" presetClass="entr" presetSubtype="2" fill="hold" grpId="1"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2000" fill="hold"/>
                                        <p:tgtEl>
                                          <p:spTgt spid="6"/>
                                        </p:tgtEl>
                                        <p:attrNameLst>
                                          <p:attrName>ppt_x</p:attrName>
                                        </p:attrNameLst>
                                      </p:cBhvr>
                                      <p:tavLst>
                                        <p:tav tm="0">
                                          <p:val>
                                            <p:strVal val="1+#ppt_w/2"/>
                                          </p:val>
                                        </p:tav>
                                        <p:tav tm="100000">
                                          <p:val>
                                            <p:strVal val="#ppt_x"/>
                                          </p:val>
                                        </p:tav>
                                      </p:tavLst>
                                    </p:anim>
                                    <p:anim calcmode="lin" valueType="num">
                                      <p:cBhvr additive="base">
                                        <p:cTn id="25" dur="2000" fill="hold"/>
                                        <p:tgtEl>
                                          <p:spTgt spid="6"/>
                                        </p:tgtEl>
                                        <p:attrNameLst>
                                          <p:attrName>ppt_y</p:attrName>
                                        </p:attrNameLst>
                                      </p:cBhvr>
                                      <p:tavLst>
                                        <p:tav tm="0">
                                          <p:val>
                                            <p:strVal val="#ppt_y"/>
                                          </p:val>
                                        </p:tav>
                                        <p:tav tm="100000">
                                          <p:val>
                                            <p:strVal val="#ppt_y"/>
                                          </p:val>
                                        </p:tav>
                                      </p:tavLst>
                                    </p:anim>
                                  </p:childTnLst>
                                </p:cTn>
                              </p:par>
                              <p:par>
                                <p:cTn id="26" presetID="16" presetClass="entr" presetSubtype="2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Horizontal)">
                                      <p:cBhvr>
                                        <p:cTn id="28" dur="2000"/>
                                        <p:tgtEl>
                                          <p:spTgt spid="7"/>
                                        </p:tgtEl>
                                      </p:cBhvr>
                                    </p:animEffect>
                                  </p:childTnLst>
                                </p:cTn>
                              </p:par>
                              <p:par>
                                <p:cTn id="29" presetID="2" presetClass="entr" presetSubtype="2"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1+#ppt_w/2"/>
                                          </p:val>
                                        </p:tav>
                                        <p:tav tm="100000">
                                          <p:val>
                                            <p:strVal val="#ppt_x"/>
                                          </p:val>
                                        </p:tav>
                                      </p:tavLst>
                                    </p:anim>
                                    <p:anim calcmode="lin" valueType="num">
                                      <p:cBhvr additive="base">
                                        <p:cTn id="32"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00950"/>
            <a:ext cx="9144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Terus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bersatu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mengukuhkan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perpaduan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mempertahankan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haq</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461086" y="1753066"/>
            <a:ext cx="8215370" cy="2308324"/>
          </a:xfrm>
          <a:prstGeom prst="rect">
            <a:avLst/>
          </a:prstGeom>
          <a:solidFill>
            <a:srgbClr val="00B0F0">
              <a:alpha val="2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zh-CN" sz="72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ea typeface="SimSun" pitchFamily="2" charset="-122"/>
                <a:cs typeface="Traditional Arabic" pitchFamily="2" charset="-78"/>
              </a:rPr>
              <a:t>الْمُسْلِمُ لِلْمُسْلِمِ كَالْبُنْيَانِ</a:t>
            </a:r>
            <a:endParaRPr kumimoji="0" lang="en-US" altLang="zh-CN" sz="72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ea typeface="SimSun" pitchFamily="2" charset="-122"/>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zh-CN" sz="72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ea typeface="SimSun" pitchFamily="2" charset="-122"/>
                <a:cs typeface="Traditional Arabic" pitchFamily="2" charset="-78"/>
              </a:rPr>
              <a:t> يَشُدُّ بَعْضُهُ بَعْضًا</a:t>
            </a:r>
            <a:endParaRPr kumimoji="0" lang="en-US" altLang="zh-CN" sz="66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Rectangle 2"/>
          <p:cNvSpPr>
            <a:spLocks noChangeArrowheads="1"/>
          </p:cNvSpPr>
          <p:nvPr/>
        </p:nvSpPr>
        <p:spPr bwMode="auto">
          <a:xfrm>
            <a:off x="436318" y="4133398"/>
            <a:ext cx="8207647" cy="1815882"/>
          </a:xfrm>
          <a:prstGeom prst="rect">
            <a:avLst/>
          </a:prstGeom>
          <a:solidFill>
            <a:srgbClr val="00B0F0">
              <a:alpha val="2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Seorang</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Islam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Bagi</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Seorang</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Islam Yang Lain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Itu</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Bagaikan</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Bangunan</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,Yang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Mana</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Sebahagian</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Daripadanya</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Menguatkan</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8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Bahagian</a:t>
            </a:r>
            <a:r>
              <a:rPr kumimoji="0" lang="en-US"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Yang Lain”.</a:t>
            </a:r>
            <a:endParaRPr kumimoji="0" lang="ms-MY" altLang="zh-CN"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6" name="Snip Diagonal Corner Rectangle 5"/>
          <p:cNvSpPr/>
          <p:nvPr/>
        </p:nvSpPr>
        <p:spPr>
          <a:xfrm>
            <a:off x="107504" y="1037054"/>
            <a:ext cx="6305354" cy="634962"/>
          </a:xfrm>
          <a:prstGeom prst="snip2DiagRect">
            <a:avLst/>
          </a:prstGeom>
          <a:solidFill>
            <a:srgbClr val="7030A0"/>
          </a:soli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2000"/>
                                        <p:tgtEl>
                                          <p:spTgt spid="3"/>
                                        </p:tgtEl>
                                      </p:cBhvr>
                                    </p:animEffect>
                                  </p:childTnLst>
                                </p:cTn>
                              </p:par>
                              <p:par>
                                <p:cTn id="8" presetID="7"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2000" fill="hold"/>
                                        <p:tgtEl>
                                          <p:spTgt spid="4"/>
                                        </p:tgtEl>
                                        <p:attrNameLst>
                                          <p:attrName>ppt_x</p:attrName>
                                        </p:attrNameLst>
                                      </p:cBhvr>
                                      <p:tavLst>
                                        <p:tav tm="0">
                                          <p:val>
                                            <p:strVal val="#ppt_x"/>
                                          </p:val>
                                        </p:tav>
                                        <p:tav tm="100000">
                                          <p:val>
                                            <p:strVal val="#ppt_x"/>
                                          </p:val>
                                        </p:tav>
                                      </p:tavLst>
                                    </p:anim>
                                    <p:anim calcmode="lin" valueType="num">
                                      <p:cBhvr additive="base">
                                        <p:cTn id="11" dur="2000" fill="hold"/>
                                        <p:tgtEl>
                                          <p:spTgt spid="4"/>
                                        </p:tgtEl>
                                        <p:attrNameLst>
                                          <p:attrName>ppt_y</p:attrName>
                                        </p:attrNameLst>
                                      </p:cBhvr>
                                      <p:tavLst>
                                        <p:tav tm="0">
                                          <p:val>
                                            <p:strVal val="0-#ppt_h/2"/>
                                          </p:val>
                                        </p:tav>
                                        <p:tav tm="100000">
                                          <p:val>
                                            <p:strVal val="#ppt_y"/>
                                          </p:val>
                                        </p:tav>
                                      </p:tavLst>
                                    </p:anim>
                                  </p:childTnLst>
                                </p:cTn>
                              </p:par>
                              <p:par>
                                <p:cTn id="12" presetID="7"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ppt_x"/>
                                          </p:val>
                                        </p:tav>
                                        <p:tav tm="100000">
                                          <p:val>
                                            <p:strVal val="#ppt_x"/>
                                          </p:val>
                                        </p:tav>
                                      </p:tavLst>
                                    </p:anim>
                                    <p:anim calcmode="lin" valueType="num">
                                      <p:cBhvr additive="base">
                                        <p:cTn id="15" dur="2000" fill="hold"/>
                                        <p:tgtEl>
                                          <p:spTgt spid="5"/>
                                        </p:tgtEl>
                                        <p:attrNameLst>
                                          <p:attrName>ppt_y</p:attrName>
                                        </p:attrNameLst>
                                      </p:cBhvr>
                                      <p:tavLst>
                                        <p:tav tm="0">
                                          <p:val>
                                            <p:strVal val="0-#ppt_h/2"/>
                                          </p:val>
                                        </p:tav>
                                        <p:tav tm="100000">
                                          <p:val>
                                            <p:strVal val="#ppt_y"/>
                                          </p:val>
                                        </p:tav>
                                      </p:tavLst>
                                    </p:anim>
                                  </p:childTnLst>
                                </p:cTn>
                              </p:par>
                              <p:par>
                                <p:cTn id="16" presetID="53"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886015" y="235950"/>
            <a:ext cx="5543505" cy="707886"/>
          </a:xfrm>
          <a:prstGeom prst="rect">
            <a:avLst/>
          </a:prstGeom>
        </p:spPr>
        <p:txBody>
          <a:bodyPr wrap="none">
            <a:spAutoFit/>
          </a:bodyPr>
          <a:lstStyle/>
          <a:p>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Ayuh</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Marilah</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4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 Diagonal Corner Rectangle 3"/>
          <p:cNvSpPr/>
          <p:nvPr/>
        </p:nvSpPr>
        <p:spPr>
          <a:xfrm>
            <a:off x="752414" y="1579018"/>
            <a:ext cx="8034428" cy="1241425"/>
          </a:xfrm>
          <a:prstGeom prst="round2DiagRect">
            <a:avLst/>
          </a:prstGeom>
          <a:solidFill>
            <a:srgbClr val="0066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Bersatu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Menjunjung</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Tinggi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Persaudaraan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 Yang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Diasaskan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 Diagonal Corner Rectangle 4"/>
          <p:cNvSpPr/>
          <p:nvPr/>
        </p:nvSpPr>
        <p:spPr>
          <a:xfrm>
            <a:off x="752414" y="3179218"/>
            <a:ext cx="7962960" cy="1314450"/>
          </a:xfrm>
          <a:prstGeom prst="round2DiagRect">
            <a:avLst/>
          </a:prstGeom>
          <a:solidFill>
            <a:srgbClr val="FF00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Menghormati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Membantu</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Menasihati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Kebenaran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Kesabaran</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grpSp>
        <p:nvGrpSpPr>
          <p:cNvPr id="6" name="Group 9"/>
          <p:cNvGrpSpPr>
            <a:grpSpLocks/>
          </p:cNvGrpSpPr>
          <p:nvPr/>
        </p:nvGrpSpPr>
        <p:grpSpPr bwMode="auto">
          <a:xfrm>
            <a:off x="428596" y="1450396"/>
            <a:ext cx="428658" cy="522790"/>
            <a:chOff x="1524000" y="2057400"/>
            <a:chExt cx="914400" cy="914400"/>
          </a:xfrm>
          <a:effectLst>
            <a:glow rad="101600">
              <a:schemeClr val="tx1">
                <a:alpha val="60000"/>
              </a:schemeClr>
            </a:glow>
          </a:effectLst>
        </p:grpSpPr>
        <p:sp>
          <p:nvSpPr>
            <p:cNvPr id="7" name="Rectangle 6"/>
            <p:cNvSpPr/>
            <p:nvPr/>
          </p:nvSpPr>
          <p:spPr>
            <a:xfrm>
              <a:off x="1524000" y="2057400"/>
              <a:ext cx="457200" cy="457200"/>
            </a:xfrm>
            <a:prstGeom prst="rect">
              <a:avLst/>
            </a:prstGeom>
            <a:solidFill>
              <a:srgbClr val="0070C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8" name="Rectangle 7"/>
            <p:cNvSpPr/>
            <p:nvPr/>
          </p:nvSpPr>
          <p:spPr>
            <a:xfrm>
              <a:off x="1981200" y="2057400"/>
              <a:ext cx="457200" cy="457200"/>
            </a:xfrm>
            <a:prstGeom prst="rect">
              <a:avLst/>
            </a:prstGeom>
            <a:solidFill>
              <a:srgbClr val="008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9" name="Rectangle 8"/>
            <p:cNvSpPr/>
            <p:nvPr/>
          </p:nvSpPr>
          <p:spPr>
            <a:xfrm>
              <a:off x="1524000" y="2514600"/>
              <a:ext cx="457200" cy="457200"/>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10" name="Rectangle 9"/>
            <p:cNvSpPr/>
            <p:nvPr/>
          </p:nvSpPr>
          <p:spPr>
            <a:xfrm>
              <a:off x="1981200" y="2514600"/>
              <a:ext cx="457200" cy="457200"/>
            </a:xfrm>
            <a:prstGeom prst="rect">
              <a:avLst/>
            </a:prstGeom>
            <a:solidFill>
              <a:srgbClr val="FFC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grpSp>
      <p:sp>
        <p:nvSpPr>
          <p:cNvPr id="11" name="Round Diagonal Corner Rectangle 10"/>
          <p:cNvSpPr/>
          <p:nvPr/>
        </p:nvSpPr>
        <p:spPr>
          <a:xfrm>
            <a:off x="752414" y="4807982"/>
            <a:ext cx="7962960" cy="1357322"/>
          </a:xfrm>
          <a:prstGeom prst="round2DiagRect">
            <a:avLst/>
          </a:prstGeom>
          <a:solidFill>
            <a:srgbClr val="00B0F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Dahulukan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Perpaduan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Demi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Mempertahankan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Warganya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Bumi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Bertuah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grpSp>
        <p:nvGrpSpPr>
          <p:cNvPr id="12" name="Group 9"/>
          <p:cNvGrpSpPr>
            <a:grpSpLocks/>
          </p:cNvGrpSpPr>
          <p:nvPr/>
        </p:nvGrpSpPr>
        <p:grpSpPr bwMode="auto">
          <a:xfrm>
            <a:off x="428596" y="3164908"/>
            <a:ext cx="428658" cy="522790"/>
            <a:chOff x="1524000" y="2057400"/>
            <a:chExt cx="914400" cy="914400"/>
          </a:xfrm>
          <a:effectLst>
            <a:glow rad="101600">
              <a:schemeClr val="tx1">
                <a:alpha val="60000"/>
              </a:schemeClr>
            </a:glow>
          </a:effectLst>
        </p:grpSpPr>
        <p:sp>
          <p:nvSpPr>
            <p:cNvPr id="13" name="Rectangle 12"/>
            <p:cNvSpPr/>
            <p:nvPr/>
          </p:nvSpPr>
          <p:spPr>
            <a:xfrm>
              <a:off x="1524000" y="2057400"/>
              <a:ext cx="457200" cy="457200"/>
            </a:xfrm>
            <a:prstGeom prst="rect">
              <a:avLst/>
            </a:prstGeom>
            <a:solidFill>
              <a:srgbClr val="0070C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14" name="Rectangle 13"/>
            <p:cNvSpPr/>
            <p:nvPr/>
          </p:nvSpPr>
          <p:spPr>
            <a:xfrm>
              <a:off x="1981200" y="2057400"/>
              <a:ext cx="457200" cy="457200"/>
            </a:xfrm>
            <a:prstGeom prst="rect">
              <a:avLst/>
            </a:prstGeom>
            <a:solidFill>
              <a:srgbClr val="008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15" name="Rectangle 14"/>
            <p:cNvSpPr/>
            <p:nvPr/>
          </p:nvSpPr>
          <p:spPr>
            <a:xfrm>
              <a:off x="1524000" y="2514600"/>
              <a:ext cx="457200" cy="457200"/>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16" name="Rectangle 15"/>
            <p:cNvSpPr/>
            <p:nvPr/>
          </p:nvSpPr>
          <p:spPr>
            <a:xfrm>
              <a:off x="1981200" y="2514600"/>
              <a:ext cx="457200" cy="457200"/>
            </a:xfrm>
            <a:prstGeom prst="rect">
              <a:avLst/>
            </a:prstGeom>
            <a:solidFill>
              <a:srgbClr val="FFC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grpSp>
      <p:grpSp>
        <p:nvGrpSpPr>
          <p:cNvPr id="17" name="Group 9"/>
          <p:cNvGrpSpPr>
            <a:grpSpLocks/>
          </p:cNvGrpSpPr>
          <p:nvPr/>
        </p:nvGrpSpPr>
        <p:grpSpPr bwMode="auto">
          <a:xfrm>
            <a:off x="500034" y="4807982"/>
            <a:ext cx="428658" cy="522790"/>
            <a:chOff x="1524000" y="2057400"/>
            <a:chExt cx="914400" cy="914400"/>
          </a:xfrm>
          <a:effectLst>
            <a:glow rad="101600">
              <a:schemeClr val="tx1">
                <a:alpha val="60000"/>
              </a:schemeClr>
            </a:glow>
          </a:effectLst>
        </p:grpSpPr>
        <p:sp>
          <p:nvSpPr>
            <p:cNvPr id="18" name="Rectangle 17"/>
            <p:cNvSpPr/>
            <p:nvPr/>
          </p:nvSpPr>
          <p:spPr>
            <a:xfrm>
              <a:off x="1524000" y="2057400"/>
              <a:ext cx="457200" cy="457200"/>
            </a:xfrm>
            <a:prstGeom prst="rect">
              <a:avLst/>
            </a:prstGeom>
            <a:solidFill>
              <a:srgbClr val="0070C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19" name="Rectangle 18"/>
            <p:cNvSpPr/>
            <p:nvPr/>
          </p:nvSpPr>
          <p:spPr>
            <a:xfrm>
              <a:off x="1981200" y="2057400"/>
              <a:ext cx="457200" cy="457200"/>
            </a:xfrm>
            <a:prstGeom prst="rect">
              <a:avLst/>
            </a:prstGeom>
            <a:solidFill>
              <a:srgbClr val="008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20" name="Rectangle 19"/>
            <p:cNvSpPr/>
            <p:nvPr/>
          </p:nvSpPr>
          <p:spPr>
            <a:xfrm>
              <a:off x="1524000" y="2514600"/>
              <a:ext cx="457200" cy="457200"/>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21" name="Rectangle 20"/>
            <p:cNvSpPr/>
            <p:nvPr/>
          </p:nvSpPr>
          <p:spPr>
            <a:xfrm>
              <a:off x="1981200" y="2514600"/>
              <a:ext cx="457200" cy="457200"/>
            </a:xfrm>
            <a:prstGeom prst="rect">
              <a:avLst/>
            </a:prstGeom>
            <a:solidFill>
              <a:srgbClr val="FFC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20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2000"/>
                                        <p:tgtEl>
                                          <p:spTgt spid="11"/>
                                        </p:tgtEl>
                                      </p:cBhvr>
                                    </p:animEffect>
                                  </p:childTnLst>
                                </p:cTn>
                              </p:par>
                              <p:par>
                                <p:cTn id="14" presetID="8" presetClass="emph" presetSubtype="0" fill="hold" nodeType="withEffect">
                                  <p:stCondLst>
                                    <p:cond delay="0"/>
                                  </p:stCondLst>
                                  <p:childTnLst>
                                    <p:animRot by="21600000">
                                      <p:cBhvr>
                                        <p:cTn id="15" dur="2000" fill="hold"/>
                                        <p:tgtEl>
                                          <p:spTgt spid="6"/>
                                        </p:tgtEl>
                                        <p:attrNameLst>
                                          <p:attrName>r</p:attrName>
                                        </p:attrNameLst>
                                      </p:cBhvr>
                                    </p:animRot>
                                  </p:childTnLst>
                                </p:cTn>
                              </p:par>
                              <p:par>
                                <p:cTn id="16" presetID="8" presetClass="emph" presetSubtype="0" fill="hold" nodeType="withEffect">
                                  <p:stCondLst>
                                    <p:cond delay="0"/>
                                  </p:stCondLst>
                                  <p:childTnLst>
                                    <p:animRot by="21600000">
                                      <p:cBhvr>
                                        <p:cTn id="17" dur="2000" fill="hold"/>
                                        <p:tgtEl>
                                          <p:spTgt spid="12"/>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85848" y="181472"/>
            <a:ext cx="7500928"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Imran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118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285720" y="1467356"/>
            <a:ext cx="8572560" cy="4985980"/>
          </a:xfrm>
          <a:prstGeom prst="rect">
            <a:avLst/>
          </a:prstGeom>
          <a:solidFill>
            <a:srgbClr val="0000FF">
              <a:alpha val="34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8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ea typeface="SimSun" pitchFamily="2" charset="-122"/>
                <a:cs typeface="Traditional Arabic" pitchFamily="2" charset="-78"/>
              </a:rPr>
              <a:t>أَعُوْذُ بِاللهِ مِنَ الشَّيْطَانِ الرَّجِيْمِ</a:t>
            </a:r>
            <a:endParaRPr kumimoji="0" lang="ms-MY" altLang="zh-CN" sz="16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zh-CN"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ea typeface="Times New Roman" pitchFamily="18" charset="0"/>
                <a:cs typeface="Traditional Arabic" pitchFamily="2" charset="-78"/>
              </a:rPr>
              <a:t>يَا أَيُّهَا الَّذِينَ آمَنُواْ لاَ تَتَّخِذُواْ بِطَانَةً مِّن دُونِكُمْ لاَ يَأْلُونَكُمْ خَبَالاً وَدُّواْ مَا عَنِتُّمْ قَدْ بَدَتِ الْبَغْضَآءُ مِنْ أَفْوَاهِهِمْ وَمَا تُخْفِي صُدُورُهُمْ أَكْبَرُ قَدْ بَيَّنَّا لَكُمُ الآيَاتِ </a:t>
            </a:r>
            <a:endParaRPr kumimoji="0" lang="en-US" altLang="zh-CN"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ea typeface="Times New Roman" pitchFamily="18" charset="0"/>
              <a:cs typeface="Traditional Arabic"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zh-CN"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ea typeface="Times New Roman" pitchFamily="18" charset="0"/>
                <a:cs typeface="Traditional Arabic" pitchFamily="2" charset="-78"/>
              </a:rPr>
              <a:t>إِن كُنتُمْ تَعْقِلُونَ</a:t>
            </a:r>
            <a:endParaRPr kumimoji="0" lang="en-US" altLang="zh-CN" sz="4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142844" y="1392873"/>
            <a:ext cx="8858312" cy="4893647"/>
          </a:xfrm>
          <a:prstGeom prst="rect">
            <a:avLst/>
          </a:prstGeom>
          <a:solidFill>
            <a:srgbClr val="0000FF">
              <a:alpha val="37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Wahai</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orang-orang</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yang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beriman</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Janganlah</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mengambil</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orang-orang</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yang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bukan</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dari</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kalangan</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menjadi</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orang</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dalam</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(yang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dipercayai</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Mereka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tidak</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akan</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berhenti-henti</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berusaha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mendatangkan</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bencana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kepada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Mereka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sukakan</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apa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yang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menyusahkan</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Telahpun</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nyata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tanda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kebencian</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mereka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pada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pertuturan</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mulutnya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dan</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apa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yang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disembunyikan</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oleh</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hati</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mereka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lebih</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besar</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lagi</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Sesungguhnya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telah</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kami</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jelaskan</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kepada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keterangan-keterangan</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itu</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jika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mahu</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600" b="1" i="0" u="none" strike="noStrike" cap="none" normalizeH="0" baseline="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memahaminya</a:t>
            </a:r>
            <a:r>
              <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t>
            </a:r>
            <a:endParaRPr kumimoji="0" lang="en-US" altLang="zh-CN" sz="26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2874952" y="334397"/>
            <a:ext cx="3331489" cy="646331"/>
          </a:xfrm>
          <a:prstGeom prst="rect">
            <a:avLst/>
          </a:prstGeom>
        </p:spPr>
        <p:txBody>
          <a:bodyPr wrap="none">
            <a:spAutoFit/>
          </a:bodyPr>
          <a:lstStyle/>
          <a:p>
            <a:r>
              <a:rPr lang="en-US" sz="3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Maksudnya</a:t>
            </a:r>
            <a:r>
              <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20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476453"/>
            <a:ext cx="9144000" cy="452431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228600" y="181053"/>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Di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endPar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67544" y="1772816"/>
            <a:ext cx="8077200" cy="2646878"/>
          </a:xfrm>
          <a:prstGeom prst="rect">
            <a:avLst/>
          </a:prstGeom>
          <a:noFill/>
        </p:spPr>
        <p:txBody>
          <a:bodyPr>
            <a:spAutoFit/>
          </a:bodyPr>
          <a:lstStyle/>
          <a:p>
            <a:pPr algn="ctr" fontAlgn="auto">
              <a:spcBef>
                <a:spcPts val="0"/>
              </a:spcBef>
              <a:spcAft>
                <a:spcPts val="0"/>
              </a:spcAft>
              <a:defRPr/>
            </a:pPr>
            <a:r>
              <a:rPr lang="ar-SA" sz="166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99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0" y="4718754"/>
            <a:ext cx="9144000" cy="1446550"/>
          </a:xfrm>
          <a:prstGeom prst="rect">
            <a:avLst/>
          </a:prstGeom>
          <a:solidFill>
            <a:schemeClr val="accent6">
              <a:lumMod val="40000"/>
              <a:lumOff val="60000"/>
              <a:alpha val="32000"/>
            </a:schemeClr>
          </a:solid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4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3418" y="361036"/>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38204" y="1832854"/>
            <a:ext cx="8077200" cy="2646878"/>
          </a:xfrm>
          <a:prstGeom prst="rect">
            <a:avLst/>
          </a:prstGeom>
          <a:noFill/>
        </p:spPr>
        <p:txBody>
          <a:bodyPr>
            <a:spAutoFit/>
          </a:bodyPr>
          <a:lstStyle/>
          <a:p>
            <a:pPr algn="ctr" fontAlgn="auto">
              <a:spcBef>
                <a:spcPts val="0"/>
              </a:spcBef>
              <a:spcAft>
                <a:spcPts val="0"/>
              </a:spcAft>
              <a:defRPr/>
            </a:pPr>
            <a:r>
              <a:rPr lang="ar-SA" sz="166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99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0" y="4690374"/>
            <a:ext cx="9144000" cy="1446550"/>
          </a:xfrm>
          <a:prstGeom prst="rect">
            <a:avLst/>
          </a:prstGeom>
          <a:solidFill>
            <a:schemeClr val="accent6">
              <a:lumMod val="40000"/>
              <a:lumOff val="60000"/>
              <a:alpha val="32000"/>
            </a:schemeClr>
          </a:solid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4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642910" y="332656"/>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14348" y="285728"/>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67544" y="1428736"/>
            <a:ext cx="8249000" cy="1754326"/>
          </a:xfrm>
          <a:prstGeom prst="rect">
            <a:avLst/>
          </a:prstGeom>
        </p:spPr>
        <p:txBody>
          <a:bodyPr wrap="square">
            <a:spAutoFit/>
          </a:bodyPr>
          <a:lstStyle/>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وَأَشْهَدُ أَنْ لآ ِإلَهَ ِإلاَّ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وَحْدَهُ لاَ شَرِيْكَ 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144016" y="3500438"/>
            <a:ext cx="8964488" cy="2554545"/>
          </a:xfrm>
          <a:prstGeom prst="rect">
            <a:avLst/>
          </a:prstGeom>
          <a:solidFill>
            <a:schemeClr val="bg1">
              <a:alpha val="37000"/>
            </a:schemeClr>
          </a:solidFill>
          <a:ln w="57150">
            <a:noFill/>
          </a:ln>
        </p:spPr>
        <p:txBody>
          <a:bodyPr wrap="square">
            <a:spAutoFit/>
          </a:bodyPr>
          <a:lstStyle/>
          <a:p>
            <a:pPr algn="ctr" fontAlgn="auto">
              <a:spcBef>
                <a:spcPts val="0"/>
              </a:spcBef>
              <a:spcAft>
                <a:spcPts val="0"/>
              </a:spcAft>
              <a:defRPr/>
            </a:pP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Aku</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naik</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saksi</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bahawasanya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tiada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Tuhan</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selain</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Yang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Maha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Esa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Tiada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sekutu</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BagiNya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serta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aku</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naik</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saksi</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bahawa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Nabi</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Muhammad,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hambaNya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RasulNya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endParaRPr lang="en-US" sz="32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9552" y="1668700"/>
            <a:ext cx="8001056" cy="1754326"/>
          </a:xfrm>
          <a:prstGeom prst="rect">
            <a:avLst/>
          </a:prstGeom>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3717032"/>
            <a:ext cx="9144000" cy="2554545"/>
          </a:xfrm>
          <a:prstGeom prst="rect">
            <a:avLst/>
          </a:prstGeom>
          <a:solidFill>
            <a:schemeClr val="accent6">
              <a:lumMod val="40000"/>
              <a:lumOff val="60000"/>
              <a:alpha val="37000"/>
            </a:schemeClr>
          </a:solidFill>
          <a:ln w="57150">
            <a:noFill/>
          </a:ln>
        </p:spPr>
        <p:txBody>
          <a:bodyPr wrap="square">
            <a:spAutoFit/>
          </a:bodyPr>
          <a:lstStyle/>
          <a:p>
            <a:pPr algn="ctr">
              <a:defRPr/>
            </a:pP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Ya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Cucurilah</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rahmat</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sejahtera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atas</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HambaMu</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Nabi</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Muhammad S.A.W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atas</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keluarganya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para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sahabatnya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endParaRPr lang="en-US" sz="32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467544" y="130947"/>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357158" y="4114861"/>
            <a:ext cx="8572560" cy="2246769"/>
          </a:xfrm>
          <a:prstGeom prst="rect">
            <a:avLst/>
          </a:prstGeom>
          <a:solidFill>
            <a:schemeClr val="bg1">
              <a:alpha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ms-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 Kepada Allah Yang Kamu Selalu Meminta Dengan Nama-nya, Serta Peliharalah Hubungan Kaum Kerabat; Kerana Sesungguhnya Allah Sentiasa Memerhati Kamu.</a:t>
            </a:r>
            <a:endParaRPr lang="ms-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14348" y="285728"/>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428596" y="1556792"/>
            <a:ext cx="8143932" cy="1938992"/>
          </a:xfrm>
          <a:prstGeom prst="rect">
            <a:avLst/>
          </a:prstGeom>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اتَّقُوْا الله الَّذِيْ تَسَآءَلونَ بِهِ وَالأَرْحَام،</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إِنَّ اللهَ كَانَ</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عَلَيْكُمْ رَقِيْبًا</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out)">
                                      <p:cBhvr>
                                        <p:cTn id="10" dur="2000"/>
                                        <p:tgtEl>
                                          <p:spTgt spid="5"/>
                                        </p:tgtEl>
                                      </p:cBhvr>
                                    </p:animEffect>
                                  </p:childTnLst>
                                </p:cTn>
                              </p:par>
                              <p:par>
                                <p:cTn id="11" presetID="13" presetClass="entr" presetSubtype="3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out)">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71414"/>
            <a:ext cx="9144000" cy="1292662"/>
          </a:xfrm>
          <a:prstGeom prst="rect">
            <a:avLst/>
          </a:prstGeom>
        </p:spPr>
        <p:txBody>
          <a:bodyPr wrap="square">
            <a:spAutoFit/>
          </a:bodyPr>
          <a:lstStyle/>
          <a:p>
            <a:pPr algn="ct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Marilah</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menjunjung</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merealisasikan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perintah</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bersatu</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padu</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saranan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berikut</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928662" y="1357298"/>
            <a:ext cx="8001056" cy="847566"/>
          </a:xfrm>
          <a:prstGeom prst="roundRect">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Bersangka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baiklah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islam</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928662" y="2492896"/>
            <a:ext cx="8001056" cy="1221286"/>
          </a:xfrm>
          <a:prstGeom prst="roundRect">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Didiklah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saudara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budaya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menghormati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928662" y="3930732"/>
            <a:ext cx="8001056" cy="1306974"/>
          </a:xfrm>
          <a:prstGeom prst="roundRect">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Hindarkanlah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perkataan-perkataan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menyinggung</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perasaan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islam</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un 6"/>
          <p:cNvSpPr/>
          <p:nvPr/>
        </p:nvSpPr>
        <p:spPr>
          <a:xfrm>
            <a:off x="71406" y="1428736"/>
            <a:ext cx="1188226" cy="848136"/>
          </a:xfrm>
          <a:prstGeom prst="sun">
            <a:avLst/>
          </a:prstGeom>
          <a:solidFill>
            <a:srgbClr val="A50021"/>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rPr>
              <a:t>1</a:t>
            </a:r>
            <a:endParaRPr lang="en-US" sz="24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un 7"/>
          <p:cNvSpPr/>
          <p:nvPr/>
        </p:nvSpPr>
        <p:spPr>
          <a:xfrm>
            <a:off x="71406" y="2564904"/>
            <a:ext cx="1188226" cy="918390"/>
          </a:xfrm>
          <a:prstGeom prst="sun">
            <a:avLst/>
          </a:prstGeom>
          <a:solidFill>
            <a:srgbClr val="A50021"/>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rPr>
              <a:t>2</a:t>
            </a:r>
            <a:endParaRPr lang="en-US" sz="24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un 8"/>
          <p:cNvSpPr/>
          <p:nvPr/>
        </p:nvSpPr>
        <p:spPr>
          <a:xfrm>
            <a:off x="71406" y="3645024"/>
            <a:ext cx="1116218" cy="1005788"/>
          </a:xfrm>
          <a:prstGeom prst="sun">
            <a:avLst/>
          </a:prstGeom>
          <a:solidFill>
            <a:srgbClr val="A50021"/>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24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ounded Rectangle 9"/>
          <p:cNvSpPr/>
          <p:nvPr/>
        </p:nvSpPr>
        <p:spPr>
          <a:xfrm>
            <a:off x="964760" y="5434394"/>
            <a:ext cx="8001056" cy="1306974"/>
          </a:xfrm>
          <a:prstGeom prst="roundRect">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Hindarkan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terpengaruh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bersekongkol</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cuba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merosakkan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nama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hak</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asasi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manusia</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Sun 10"/>
          <p:cNvSpPr/>
          <p:nvPr/>
        </p:nvSpPr>
        <p:spPr>
          <a:xfrm>
            <a:off x="107504" y="5148686"/>
            <a:ext cx="1116218" cy="1005788"/>
          </a:xfrm>
          <a:prstGeom prst="sun">
            <a:avLst/>
          </a:prstGeom>
          <a:solidFill>
            <a:srgbClr val="A50021"/>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rPr>
              <a:t>4</a:t>
            </a:r>
            <a:endParaRPr lang="en-US" sz="24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8" presetClass="emph" presetSubtype="0" fill="hold" grpId="0" nodeType="withEffect">
                                  <p:stCondLst>
                                    <p:cond delay="0"/>
                                  </p:stCondLst>
                                  <p:childTnLst>
                                    <p:animRot by="21600000">
                                      <p:cBhvr>
                                        <p:cTn id="18" dur="2000" fill="hold"/>
                                        <p:tgtEl>
                                          <p:spTgt spid="7"/>
                                        </p:tgtEl>
                                        <p:attrNameLst>
                                          <p:attrName>r</p:attrName>
                                        </p:attrNameLst>
                                      </p:cBhvr>
                                    </p:animRot>
                                  </p:childTnLst>
                                </p:cTn>
                              </p:par>
                              <p:par>
                                <p:cTn id="19" presetID="8" presetClass="emph" presetSubtype="0" fill="hold" grpId="0" nodeType="withEffect">
                                  <p:stCondLst>
                                    <p:cond delay="0"/>
                                  </p:stCondLst>
                                  <p:childTnLst>
                                    <p:animRot by="21600000">
                                      <p:cBhvr>
                                        <p:cTn id="20" dur="2000" fill="hold"/>
                                        <p:tgtEl>
                                          <p:spTgt spid="8"/>
                                        </p:tgtEl>
                                        <p:attrNameLst>
                                          <p:attrName>r</p:attrName>
                                        </p:attrNameLst>
                                      </p:cBhvr>
                                    </p:animRot>
                                  </p:childTnLst>
                                </p:cTn>
                              </p:par>
                              <p:par>
                                <p:cTn id="21" presetID="8" presetClass="emph" presetSubtype="0" fill="hold" grpId="0" nodeType="withEffect">
                                  <p:stCondLst>
                                    <p:cond delay="0"/>
                                  </p:stCondLst>
                                  <p:childTnLst>
                                    <p:animRot by="21600000">
                                      <p:cBhvr>
                                        <p:cTn id="22" dur="2000" fill="hold"/>
                                        <p:tgtEl>
                                          <p:spTgt spid="9"/>
                                        </p:tgtEl>
                                        <p:attrNameLst>
                                          <p:attrName>r</p:attrName>
                                        </p:attrNameLst>
                                      </p:cBhvr>
                                    </p:animRo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8" presetClass="emph" presetSubtype="0" fill="hold" grpId="0" nodeType="withEffect">
                                  <p:stCondLst>
                                    <p:cond delay="0"/>
                                  </p:stCondLst>
                                  <p:childTnLst>
                                    <p:animRot by="21600000">
                                      <p:cBhvr>
                                        <p:cTn id="27"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066800" y="285728"/>
            <a:ext cx="7143800" cy="553998"/>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Seruan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bacaan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Down Arrow 6"/>
          <p:cNvSpPr/>
          <p:nvPr/>
        </p:nvSpPr>
        <p:spPr>
          <a:xfrm>
            <a:off x="1102670" y="1612270"/>
            <a:ext cx="6408712" cy="3888432"/>
          </a:xfrm>
          <a:prstGeom prst="downArrow">
            <a:avLst/>
          </a:prstGeom>
          <a:solidFill>
            <a:srgbClr val="FF0066"/>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Perbanyakkan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bacaan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selawat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hadrat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junjungan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besar</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a:t>
            </a:r>
            <a:endParaRPr lang="en-MY" sz="2400" dirty="0">
              <a:solidFill>
                <a:prstClr val="white"/>
              </a:solidFill>
            </a:endParaRPr>
          </a:p>
        </p:txBody>
      </p:sp>
      <p:sp>
        <p:nvSpPr>
          <p:cNvPr id="8" name="Sun 7"/>
          <p:cNvSpPr/>
          <p:nvPr/>
        </p:nvSpPr>
        <p:spPr>
          <a:xfrm>
            <a:off x="3801964" y="4276566"/>
            <a:ext cx="1224136" cy="1074420"/>
          </a:xfrm>
          <a:prstGeom prst="sun">
            <a:avLst/>
          </a:prstGeom>
          <a:solidFill>
            <a:srgbClr val="FFC000"/>
          </a:solidFill>
          <a:ln>
            <a:solidFill>
              <a:srgbClr val="00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miley Face 8"/>
          <p:cNvSpPr/>
          <p:nvPr/>
        </p:nvSpPr>
        <p:spPr>
          <a:xfrm>
            <a:off x="2433812" y="1324238"/>
            <a:ext cx="642942" cy="642942"/>
          </a:xfrm>
          <a:prstGeom prst="smileyFace">
            <a:avLst/>
          </a:prstGeom>
          <a:solidFill>
            <a:schemeClr val="tx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duotone>
              <a:prstClr val="black"/>
              <a:srgbClr val="FFC000">
                <a:tint val="45000"/>
                <a:satMod val="400000"/>
              </a:srgbClr>
            </a:duotone>
            <a:lum bright="-20000" contrast="40000"/>
          </a:blip>
          <a:srcRect/>
          <a:stretch>
            <a:fillRect/>
          </a:stretch>
        </p:blipFill>
        <p:spPr bwMode="auto">
          <a:xfrm>
            <a:off x="0" y="1071546"/>
            <a:ext cx="9144000"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07EF4F"/>
          </a:solidFill>
          <a:ln w="9525" algn="in">
            <a:noFill/>
            <a:miter lim="800000"/>
            <a:headEnd/>
            <a:tailEnd/>
          </a:ln>
          <a:effectLst/>
        </p:spPr>
      </p:pic>
      <p:sp>
        <p:nvSpPr>
          <p:cNvPr id="3" name="Rectangle 2"/>
          <p:cNvSpPr>
            <a:spLocks noChangeArrowheads="1"/>
          </p:cNvSpPr>
          <p:nvPr/>
        </p:nvSpPr>
        <p:spPr bwMode="auto">
          <a:xfrm>
            <a:off x="0" y="3657600"/>
            <a:ext cx="9144000" cy="2914648"/>
          </a:xfrm>
          <a:prstGeom prst="rect">
            <a:avLst/>
          </a:prstGeom>
          <a:solidFill>
            <a:srgbClr val="7030A0">
              <a:alpha val="32000"/>
            </a:srgbClr>
          </a:solid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4" name="Rectangle 3"/>
          <p:cNvSpPr/>
          <p:nvPr/>
        </p:nvSpPr>
        <p:spPr>
          <a:xfrm>
            <a:off x="0" y="1196876"/>
            <a:ext cx="9144000" cy="2308324"/>
          </a:xfrm>
          <a:prstGeom prst="rect">
            <a:avLst/>
          </a:prstGeom>
          <a:solidFill>
            <a:schemeClr val="accent6">
              <a:lumMod val="50000"/>
              <a:alpha val="31000"/>
            </a:schemeClr>
          </a:solid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14348" y="285728"/>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573016"/>
            <a:ext cx="9144000" cy="1815882"/>
          </a:xfrm>
          <a:prstGeom prst="rect">
            <a:avLst/>
          </a:prstGeom>
          <a:solidFill>
            <a:schemeClr val="accent6">
              <a:lumMod val="40000"/>
              <a:lumOff val="60000"/>
              <a:alpha val="37000"/>
            </a:schemeClr>
          </a:solidFill>
          <a:ln w="57150">
            <a:noFill/>
          </a:ln>
        </p:spPr>
        <p:txBody>
          <a:bodyPr wrap="square">
            <a:spAutoFit/>
          </a:bodyPr>
          <a:lstStyle/>
          <a:p>
            <a:pPr algn="ctr" fontAlgn="auto">
              <a:spcBef>
                <a:spcPts val="0"/>
              </a:spcBef>
              <a:spcAft>
                <a:spcPts val="0"/>
              </a:spcAft>
              <a:defRPr/>
            </a:pP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Aku</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naik</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saksi</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bahawasanya</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tiada</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Tuhan</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selain</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Yang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Maha</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Esa</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Tiada</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sekutu</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bagiNya</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Dan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aku</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naik</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saksi</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bahawa</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Nabi</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Muhammad S.A.W,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hambaNya</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RasulNya</a:t>
            </a:r>
            <a:endParaRPr lang="en-US" sz="28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179512" y="1345992"/>
            <a:ext cx="8748464" cy="1569660"/>
          </a:xfrm>
          <a:prstGeom prst="rect">
            <a:avLst/>
          </a:prstGeom>
        </p:spPr>
        <p:txBody>
          <a:bodyPr wrap="square">
            <a:spAutoFit/>
          </a:bodyPr>
          <a:lstStyle/>
          <a:p>
            <a:pPr algn="ctr"/>
            <a:r>
              <a:rPr lang="ar-SA" sz="4800" b="1" dirty="0" smtClean="0">
                <a:solidFill>
                  <a:srgbClr val="FFFF00"/>
                </a:solidFill>
                <a:effectLst>
                  <a:glow rad="101600">
                    <a:schemeClr val="tx1">
                      <a:alpha val="40000"/>
                    </a:schemeClr>
                  </a:glow>
                  <a:outerShdw blurRad="38100" dist="38100" dir="2700000" algn="tl">
                    <a:srgbClr val="000000">
                      <a:alpha val="43137"/>
                    </a:srgbClr>
                  </a:outerShdw>
                </a:effectLst>
                <a:cs typeface="Traditional Arabic" pitchFamily="2" charset="-78"/>
              </a:rPr>
              <a:t>وَأَشْهَدُ أَنْ لآ إِلَهَ إِلاَّ اللهُ وَحْدَهُ لاَ شَرِيْكَ لَهُ، </a:t>
            </a:r>
            <a:endParaRPr lang="en-US" sz="4800" b="1" dirty="0" smtClean="0">
              <a:solidFill>
                <a:srgbClr val="FFFF00"/>
              </a:solidFill>
              <a:effectLst>
                <a:glow rad="101600">
                  <a:schemeClr val="tx1">
                    <a:alpha val="40000"/>
                  </a:schemeClr>
                </a:glow>
                <a:outerShdw blurRad="38100" dist="38100" dir="2700000" algn="tl">
                  <a:srgbClr val="000000">
                    <a:alpha val="43137"/>
                  </a:srgbClr>
                </a:outerShdw>
              </a:effectLst>
              <a:cs typeface="Traditional Arabic" pitchFamily="2" charset="-78"/>
            </a:endParaRPr>
          </a:p>
          <a:p>
            <a:pPr algn="ctr"/>
            <a:r>
              <a:rPr lang="ar-SA" sz="4800" b="1" dirty="0" smtClean="0">
                <a:solidFill>
                  <a:srgbClr val="FFFF00"/>
                </a:solidFill>
                <a:effectLst>
                  <a:glow rad="101600">
                    <a:schemeClr val="tx1">
                      <a:alpha val="40000"/>
                    </a:schemeClr>
                  </a:glow>
                  <a:outerShdw blurRad="38100" dist="38100" dir="2700000" algn="tl">
                    <a:srgbClr val="000000">
                      <a:alpha val="43137"/>
                    </a:srgbClr>
                  </a:outerShdw>
                </a:effectLst>
                <a:cs typeface="Traditional Arabic" pitchFamily="2" charset="-78"/>
              </a:rPr>
              <a:t>وَأَشْهَدُ أَنَّ سَيِّدَنَا مُحَمَّدًا عَبْدُهُ وَرَسُوْلُهُ</a:t>
            </a:r>
            <a:endParaRPr lang="ms-MY" sz="4800" dirty="0">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571612"/>
            <a:ext cx="9144000" cy="1785104"/>
          </a:xfrm>
          <a:prstGeom prst="rect">
            <a:avLst/>
          </a:prstGeom>
          <a:solidFill>
            <a:schemeClr val="accent6">
              <a:lumMod val="50000"/>
              <a:alpha val="30000"/>
            </a:schemeClr>
          </a:solid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وِالْمُؤْمِنِيْنَ وَالْمُؤمِنَاتِ وَالْمُسلِمِيْنَ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4" name="Rectangle 1"/>
          <p:cNvSpPr>
            <a:spLocks noChangeArrowheads="1"/>
          </p:cNvSpPr>
          <p:nvPr/>
        </p:nvSpPr>
        <p:spPr bwMode="auto">
          <a:xfrm>
            <a:off x="0" y="3557566"/>
            <a:ext cx="9144000" cy="3071834"/>
          </a:xfrm>
          <a:prstGeom prst="rect">
            <a:avLst/>
          </a:prstGeom>
          <a:solidFill>
            <a:srgbClr val="7030A0">
              <a:alpha val="38000"/>
            </a:srgbClr>
          </a:solid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US"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3000"/>
            <a:ext cx="9144000" cy="4524315"/>
          </a:xfrm>
          <a:prstGeom prst="rect">
            <a:avLst/>
          </a:prstGeom>
          <a:solidFill>
            <a:schemeClr val="accent5">
              <a:lumMod val="75000"/>
              <a:alpha val="12000"/>
            </a:schemeClr>
          </a:solid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Allah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Muliakanlah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a:t>
            </a:r>
          </a:p>
          <a:p>
            <a:pPr algn="ctr">
              <a:defRPr/>
            </a:pP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Tolonglah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himpunkanlah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di</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landasan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kebenaran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kekufuran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syirik</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munafik</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juga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musuh-musuhMu</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2984"/>
            <a:ext cx="9144000" cy="4247317"/>
          </a:xfrm>
          <a:prstGeom prst="rect">
            <a:avLst/>
          </a:prstGeom>
          <a:solidFill>
            <a:schemeClr val="accent5">
              <a:lumMod val="75000"/>
              <a:alpha val="8000"/>
            </a:schemeClr>
          </a:solid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214422"/>
            <a:ext cx="9067800" cy="483209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r="1562"/>
          <a:stretch>
            <a:fillRect/>
          </a:stretch>
        </p:blipFill>
        <p:spPr bwMode="auto">
          <a:xfrm>
            <a:off x="-17092"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 y="-1084"/>
            <a:ext cx="9144032" cy="6859084"/>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5238" r="25177" b="4184"/>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9552" y="1643316"/>
            <a:ext cx="8001056" cy="1569660"/>
          </a:xfrm>
          <a:prstGeom prst="rect">
            <a:avLst/>
          </a:prstGeom>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أَجْمَعِيْنَ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3789040"/>
            <a:ext cx="9144000" cy="1384995"/>
          </a:xfrm>
          <a:prstGeom prst="rect">
            <a:avLst/>
          </a:prstGeom>
          <a:solidFill>
            <a:schemeClr val="accent6">
              <a:lumMod val="40000"/>
              <a:lumOff val="60000"/>
              <a:alpha val="37000"/>
            </a:schemeClr>
          </a:solidFill>
          <a:ln w="57150">
            <a:noFill/>
          </a:ln>
        </p:spPr>
        <p:txBody>
          <a:bodyPr wrap="square">
            <a:spAutoFit/>
          </a:bodyPr>
          <a:lstStyle/>
          <a:p>
            <a:pPr algn="ctr">
              <a:defRPr/>
            </a:pP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Ya</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Cucurilah</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rahmat</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sejahtera</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atas</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HambaMu</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Nabi</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Muhammad S.A.W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atas</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keluarganya</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para</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sahabatnya</a:t>
            </a:r>
            <a:r>
              <a:rPr lang="en-US" sz="28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p:txBody>
      </p:sp>
      <p:sp>
        <p:nvSpPr>
          <p:cNvPr id="5" name="Rectangle 4"/>
          <p:cNvSpPr/>
          <p:nvPr/>
        </p:nvSpPr>
        <p:spPr>
          <a:xfrm>
            <a:off x="467544" y="202955"/>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78812" y="1659062"/>
            <a:ext cx="7956024" cy="1015663"/>
          </a:xfrm>
          <a:prstGeom prst="rect">
            <a:avLst/>
          </a:prstGeom>
        </p:spPr>
        <p:txBody>
          <a:bodyPr wrap="non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اتَّقُوْا اللهَ وَاعْتَصَمُوْا بِحَبْلِهِ وَلاَ تَفَرَّقُوْا.</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103201"/>
            <a:ext cx="9144000" cy="1569660"/>
          </a:xfrm>
          <a:prstGeom prst="rect">
            <a:avLst/>
          </a:prstGeom>
          <a:solidFill>
            <a:schemeClr val="accent6">
              <a:lumMod val="40000"/>
              <a:lumOff val="60000"/>
              <a:alpha val="37000"/>
            </a:schemeClr>
          </a:solidFill>
          <a:ln w="57150">
            <a:noFill/>
          </a:ln>
        </p:spPr>
        <p:txBody>
          <a:bodyPr wrap="square">
            <a:spAutoFit/>
          </a:bodyPr>
          <a:lstStyle/>
          <a:p>
            <a:pPr algn="ctr">
              <a:defRPr/>
            </a:pP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Bertaqwalah</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berpeganglah</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dengan</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tali</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jangan</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berpecah</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belah</a:t>
            </a:r>
            <a:r>
              <a:rPr lang="en-US" sz="32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p>
        </p:txBody>
      </p:sp>
      <p:sp>
        <p:nvSpPr>
          <p:cNvPr id="5" name="Rectangle 4"/>
          <p:cNvSpPr/>
          <p:nvPr/>
        </p:nvSpPr>
        <p:spPr>
          <a:xfrm>
            <a:off x="714348" y="299764"/>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497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42910" y="152929"/>
            <a:ext cx="7500990" cy="954107"/>
          </a:xfrm>
          <a:prstGeom prst="rect">
            <a:avLst/>
          </a:prstGeom>
        </p:spPr>
        <p:txBody>
          <a:bodyPr wrap="square">
            <a:spAutoFit/>
          </a:bodyP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Antara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matlamat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suci</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unggul</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perlu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dipatuhi</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 Diagonal Corner Rectangle 3"/>
          <p:cNvSpPr/>
          <p:nvPr/>
        </p:nvSpPr>
        <p:spPr>
          <a:xfrm>
            <a:off x="1763688" y="5153589"/>
            <a:ext cx="6984776" cy="1443763"/>
          </a:xfrm>
          <a:prstGeom prst="round2DiagRect">
            <a:avLst/>
          </a:prstGeom>
          <a:solidFill>
            <a:srgbClr val="990099">
              <a:alpha val="44000"/>
            </a:srgbClr>
          </a:solidFill>
          <a:ln/>
          <a:effectLst>
            <a:glow rad="2286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Pastikan</a:t>
            </a:r>
            <a:r>
              <a:rPr lang="en-US" sz="2400" b="1" dirty="0"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kedaulatan</a:t>
            </a:r>
            <a:r>
              <a:rPr lang="en-US" sz="2400" b="1" dirty="0"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Ummah</a:t>
            </a:r>
            <a:r>
              <a:rPr lang="en-US" sz="2400" b="1" dirty="0"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berterusan</a:t>
            </a:r>
            <a:r>
              <a:rPr lang="en-US" sz="2400" b="1" dirty="0"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a:t>
            </a:r>
            <a:endParaRPr lang="en-US" sz="2400" b="1" dirty="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5" name="Round Diagonal Corner Rectangle 3"/>
          <p:cNvSpPr/>
          <p:nvPr/>
        </p:nvSpPr>
        <p:spPr>
          <a:xfrm>
            <a:off x="1763688" y="3356992"/>
            <a:ext cx="6912768" cy="1500198"/>
          </a:xfrm>
          <a:prstGeom prst="round2DiagRect">
            <a:avLst>
              <a:gd name="adj1" fmla="val 18542"/>
              <a:gd name="adj2" fmla="val 0"/>
            </a:avLst>
          </a:prstGeom>
          <a:solidFill>
            <a:srgbClr val="002060">
              <a:alpha val="44000"/>
            </a:srgbClr>
          </a:solidFill>
          <a:ln/>
          <a:effectLst>
            <a:glow rad="2286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Berpadu</a:t>
            </a:r>
            <a:r>
              <a:rPr lang="en-US" sz="2400" b="1" dirty="0"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memantapkan</a:t>
            </a:r>
            <a:r>
              <a:rPr lang="en-US" sz="2400" b="1" dirty="0"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ummah</a:t>
            </a:r>
            <a:r>
              <a:rPr lang="en-US" sz="2400" b="1" dirty="0"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saling</a:t>
            </a:r>
            <a:r>
              <a:rPr lang="en-US" sz="2400" b="1" dirty="0"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memerlukan</a:t>
            </a:r>
            <a:r>
              <a:rPr lang="en-US" sz="2400" b="1" dirty="0"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dan</a:t>
            </a:r>
            <a:r>
              <a:rPr lang="en-US" sz="2400" b="1" dirty="0"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saling</a:t>
            </a:r>
            <a:r>
              <a:rPr lang="en-US" sz="2400" b="1" dirty="0"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membantu</a:t>
            </a:r>
            <a:endParaRPr lang="en-US" sz="2400" b="1" dirty="0">
              <a:ln>
                <a:solidFill>
                  <a:sysClr val="windowText" lastClr="000000"/>
                </a:solidFill>
              </a:ln>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6" name="Round Diagonal Corner Rectangle 5"/>
          <p:cNvSpPr/>
          <p:nvPr/>
        </p:nvSpPr>
        <p:spPr>
          <a:xfrm>
            <a:off x="1835696" y="1622571"/>
            <a:ext cx="6879708" cy="1459316"/>
          </a:xfrm>
          <a:prstGeom prst="round2DiagRect">
            <a:avLst/>
          </a:prstGeom>
          <a:solidFill>
            <a:srgbClr val="990099">
              <a:alpha val="44000"/>
            </a:srgbClr>
          </a:solidFill>
          <a:ln/>
          <a:effectLst>
            <a:glow rad="2286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Bersatu</a:t>
            </a:r>
            <a:r>
              <a:rPr lang="en-US" sz="2400" b="1" dirty="0" smtClean="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400" b="1" dirty="0" smtClean="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bawah</a:t>
            </a:r>
            <a:r>
              <a:rPr lang="en-US" sz="2400" b="1" dirty="0" smtClean="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kalimah</a:t>
            </a:r>
            <a:endParaRPr lang="en-US" sz="2400" b="1" dirty="0" smtClean="0"/>
          </a:p>
          <a:p>
            <a:pPr algn="ctr" rtl="1">
              <a:defRPr/>
            </a:pP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لآ إِلَهَ إِلاَّ الله مُحَمَّدٌ رَسُوْلُ اللهِ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7" name="Block Arc 6"/>
          <p:cNvSpPr/>
          <p:nvPr/>
        </p:nvSpPr>
        <p:spPr>
          <a:xfrm rot="16200000">
            <a:off x="1295636" y="1808821"/>
            <a:ext cx="1008112" cy="1080120"/>
          </a:xfrm>
          <a:prstGeom prst="blockArc">
            <a:avLst>
              <a:gd name="adj1" fmla="val 10800000"/>
              <a:gd name="adj2" fmla="val 0"/>
              <a:gd name="adj3" fmla="val 23822"/>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lock Arc 7"/>
          <p:cNvSpPr/>
          <p:nvPr/>
        </p:nvSpPr>
        <p:spPr>
          <a:xfrm rot="16200000">
            <a:off x="1367644" y="5337212"/>
            <a:ext cx="1008112" cy="1080120"/>
          </a:xfrm>
          <a:prstGeom prst="blockArc">
            <a:avLst>
              <a:gd name="adj1" fmla="val 10800000"/>
              <a:gd name="adj2" fmla="val 0"/>
              <a:gd name="adj3" fmla="val 23822"/>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p:cNvSpPr/>
          <p:nvPr/>
        </p:nvSpPr>
        <p:spPr>
          <a:xfrm rot="16200000">
            <a:off x="1367644" y="3537012"/>
            <a:ext cx="1008112" cy="1080120"/>
          </a:xfrm>
          <a:prstGeom prst="blockArc">
            <a:avLst>
              <a:gd name="adj1" fmla="val 10800000"/>
              <a:gd name="adj2" fmla="val 0"/>
              <a:gd name="adj3" fmla="val 23822"/>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2000" fill="hold"/>
                                        <p:tgtEl>
                                          <p:spTgt spid="4"/>
                                        </p:tgtEl>
                                        <p:attrNameLst>
                                          <p:attrName>ppt_x</p:attrName>
                                        </p:attrNameLst>
                                      </p:cBhvr>
                                      <p:tavLst>
                                        <p:tav tm="0">
                                          <p:val>
                                            <p:strVal val="0-#ppt_w/2"/>
                                          </p:val>
                                        </p:tav>
                                        <p:tav tm="100000">
                                          <p:val>
                                            <p:strVal val="#ppt_x"/>
                                          </p:val>
                                        </p:tav>
                                      </p:tavLst>
                                    </p:anim>
                                    <p:anim calcmode="lin" valueType="num">
                                      <p:cBhvr additive="base">
                                        <p:cTn id="11" dur="2000" fill="hold"/>
                                        <p:tgtEl>
                                          <p:spTgt spid="4"/>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0-#ppt_w/2"/>
                                          </p:val>
                                        </p:tav>
                                        <p:tav tm="100000">
                                          <p:val>
                                            <p:strVal val="#ppt_x"/>
                                          </p:val>
                                        </p:tav>
                                      </p:tavLst>
                                    </p:anim>
                                    <p:anim calcmode="lin" valueType="num">
                                      <p:cBhvr additive="base">
                                        <p:cTn id="15" dur="2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0-#ppt_w/2"/>
                                          </p:val>
                                        </p:tav>
                                        <p:tav tm="100000">
                                          <p:val>
                                            <p:strVal val="#ppt_x"/>
                                          </p:val>
                                        </p:tav>
                                      </p:tavLst>
                                    </p:anim>
                                    <p:anim calcmode="lin" valueType="num">
                                      <p:cBhvr additive="base">
                                        <p:cTn id="19"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85848" y="163372"/>
            <a:ext cx="7500928"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103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85720" y="1773971"/>
            <a:ext cx="8429684" cy="4247317"/>
          </a:xfrm>
          <a:prstGeom prst="rect">
            <a:avLst/>
          </a:prstGeom>
          <a:solidFill>
            <a:srgbClr val="0070C0">
              <a:alpha val="54000"/>
            </a:srgbClr>
          </a:solidFill>
          <a:effectLst>
            <a:softEdge rad="317500"/>
          </a:effectLst>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وَاعْتَصِمُواْ بِحَبْلِ اللهِ جَمِيعًا وَلاَ تَفَرَّقُواْ وَاذْكُرُواْ نِعْمَةَ اللهِ عَلَيْكُمْ إِذْ كُنتُمْ أَعْدَاء فَأَلَّفَ بَيْنَ قُلُوبِكُمْ فَأَصْبَحْتُم بِنِعْمَتِهِ إِخْوَانًا وَكُنتُمْ عَلَىَ شَفَا حُفْرَةٍ مِّنَ النَّارِ فَأَنقَذَكُم مِّنْهَا كَذَلِكَ يُبَيِّنُ اللهُ لَكُمْ آيَاتِهِ لَعَلَّكُمْ تَهْتَدُونَ </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85848" y="312131"/>
            <a:ext cx="750092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214282" y="1052736"/>
            <a:ext cx="8715404" cy="3046988"/>
          </a:xfrm>
          <a:prstGeom prst="rect">
            <a:avLst/>
          </a:prstGeom>
          <a:solidFill>
            <a:srgbClr val="00B0F0">
              <a:alpha val="43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Dan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berpegang</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teguhlah</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sekalian</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kepada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tali</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Allah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ugama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Islam),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dan</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janganlah</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bercerai-berai</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dan</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kenanglah</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nikmat</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Allah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kepada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ketika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bermusuh2an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semasa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jahiliah</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dahulu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lalu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Allah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menyatukan</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di</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antara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hati</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sehingga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bersatu-padu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dengan</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nikmat</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Islam),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maka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menjadilah</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dengan</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nikmat</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Allah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itu</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orang2 Islam yang </a:t>
            </a:r>
            <a:r>
              <a:rPr kumimoji="0" lang="en-US" altLang="zh-CN"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bersaudara</a:t>
            </a:r>
            <a:r>
              <a:rPr kumimoji="0" lang="en-US" altLang="zh-CN"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endParaRPr kumimoji="0" lang="en-US" altLang="zh-CN" sz="32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500034" y="4063712"/>
            <a:ext cx="8286808" cy="2677656"/>
          </a:xfrm>
          <a:prstGeom prst="rect">
            <a:avLst/>
          </a:prstGeom>
          <a:solidFill>
            <a:srgbClr val="00B0F0">
              <a:alpha val="44000"/>
            </a:srgbClr>
          </a:solidFill>
          <a:effectLst>
            <a:softEdge rad="317500"/>
          </a:effectLst>
        </p:spPr>
        <p:txBody>
          <a:bodyPr wrap="square">
            <a:spAutoFit/>
          </a:bodyPr>
          <a:lstStyle/>
          <a:p>
            <a:pPr lvl="0" algn="ctr" fontAlgn="base">
              <a:spcBef>
                <a:spcPct val="0"/>
              </a:spcBef>
              <a:spcAft>
                <a:spcPct val="0"/>
              </a:spcAft>
            </a:pP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Dan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dahulu</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telah</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berada</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di</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tepi</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jurang</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neraka</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disebabkan</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kekufuran</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semasa</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jahiliyah</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lalu</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Allah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selamatkan</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dari</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neraka</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itu</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disebabkan</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nikmat</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Islam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juga</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Demikianlah</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Allah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menjelaskan</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kepada</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ayat2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keteranganNya</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supaya</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kamu</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mendapat</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petunjuk</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 </a:t>
            </a:r>
            <a:r>
              <a:rPr lang="en-US" altLang="zh-CN"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hidayahNya</a:t>
            </a:r>
            <a:r>
              <a:rPr lang="en-US" altLang="zh-CN"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SimSun" pitchFamily="2" charset="-122"/>
                <a:cs typeface="Times New Roman" pitchFamily="18" charset="0"/>
              </a:rPr>
              <a:t>."</a:t>
            </a:r>
            <a:endParaRPr lang="en-US" altLang="zh-CN"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404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1167</Words>
  <Application>Microsoft Office PowerPoint</Application>
  <PresentationFormat>On-screen Show (4:3)</PresentationFormat>
  <Paragraphs>125</Paragraphs>
  <Slides>38</Slides>
  <Notes>0</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dc:creator>
  <cp:lastModifiedBy>IB</cp:lastModifiedBy>
  <cp:revision>11</cp:revision>
  <dcterms:created xsi:type="dcterms:W3CDTF">2013-11-13T19:26:38Z</dcterms:created>
  <dcterms:modified xsi:type="dcterms:W3CDTF">2013-11-15T07:17:02Z</dcterms:modified>
</cp:coreProperties>
</file>